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21" r:id="rId2"/>
    <p:sldMasterId id="2147483711" r:id="rId3"/>
  </p:sldMasterIdLst>
  <p:notesMasterIdLst>
    <p:notesMasterId r:id="rId15"/>
  </p:notesMasterIdLst>
  <p:handoutMasterIdLst>
    <p:handoutMasterId r:id="rId16"/>
  </p:handoutMasterIdLst>
  <p:sldIdLst>
    <p:sldId id="378" r:id="rId4"/>
    <p:sldId id="811" r:id="rId5"/>
    <p:sldId id="826" r:id="rId6"/>
    <p:sldId id="823" r:id="rId7"/>
    <p:sldId id="824" r:id="rId8"/>
    <p:sldId id="816" r:id="rId9"/>
    <p:sldId id="815" r:id="rId10"/>
    <p:sldId id="817" r:id="rId11"/>
    <p:sldId id="818" r:id="rId12"/>
    <p:sldId id="825" r:id="rId13"/>
    <p:sldId id="820" r:id="rId14"/>
  </p:sldIdLst>
  <p:sldSz cx="9144000" cy="6858000" type="screen4x3"/>
  <p:notesSz cx="6669088" cy="9926638"/>
  <p:embeddedFontLst>
    <p:embeddedFont>
      <p:font typeface="Bebas Neue" charset="0"/>
      <p:regular r:id="rId17"/>
    </p:embeddedFont>
    <p:embeddedFont>
      <p:font typeface="Calibri Light" pitchFamily="34" charset="0"/>
      <p:regular r:id="rId18"/>
      <p:italic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custDataLst>
    <p:tags r:id="rId24"/>
  </p:custDataLst>
  <p:defaultTextStyle>
    <a:defPPr>
      <a:defRPr lang="de-DE"/>
    </a:defPPr>
    <a:lvl1pPr marL="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POWERPOINT TEMPLATE" id="{CCC10D6E-D2BF-4572-BDDC-4296AF05B336}">
          <p14:sldIdLst>
            <p14:sldId id="378"/>
            <p14:sldId id="811"/>
            <p14:sldId id="826"/>
            <p14:sldId id="823"/>
            <p14:sldId id="824"/>
            <p14:sldId id="816"/>
            <p14:sldId id="815"/>
            <p14:sldId id="817"/>
            <p14:sldId id="818"/>
            <p14:sldId id="825"/>
            <p14:sldId id="82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842"/>
    <a:srgbClr val="31B16E"/>
    <a:srgbClr val="38D847"/>
    <a:srgbClr val="E6E6E6"/>
    <a:srgbClr val="F8F8F8"/>
    <a:srgbClr val="DEDEDE"/>
    <a:srgbClr val="CFCFCF"/>
    <a:srgbClr val="F2F2F2"/>
    <a:srgbClr val="EAEAEA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98856" autoAdjust="0"/>
  </p:normalViewPr>
  <p:slideViewPr>
    <p:cSldViewPr snapToGrid="0" snapToObjects="1" showGuides="1">
      <p:cViewPr>
        <p:scale>
          <a:sx n="81" d="100"/>
          <a:sy n="81" d="100"/>
        </p:scale>
        <p:origin x="-1320" y="-36"/>
      </p:cViewPr>
      <p:guideLst>
        <p:guide orient="horz" pos="981"/>
        <p:guide orient="horz" pos="3657"/>
        <p:guide orient="horz"/>
        <p:guide orient="horz" pos="984"/>
        <p:guide pos="338"/>
        <p:guide pos="7339"/>
        <p:guide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60" d="100"/>
        <a:sy n="160" d="100"/>
      </p:scale>
      <p:origin x="0" y="30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pPr/>
              <a:t>30.10.2017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30.10.2017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9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11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11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157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739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5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33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3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6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6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4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0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3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5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783384" y="1"/>
            <a:ext cx="7577234" cy="3741441"/>
          </a:xfrm>
          <a:ln>
            <a:noFill/>
          </a:ln>
        </p:spPr>
        <p:txBody>
          <a:bodyPr rIns="2520000" anchor="b" anchorCtr="0">
            <a:noAutofit/>
          </a:bodyPr>
          <a:lstStyle>
            <a:lvl1pPr algn="l">
              <a:lnSpc>
                <a:spcPct val="80000"/>
              </a:lnSpc>
              <a:defRPr sz="7000" b="0" cap="all" baseline="0">
                <a:solidFill>
                  <a:schemeClr val="tx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 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8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83384" y="3741442"/>
            <a:ext cx="7577234" cy="2061759"/>
          </a:xfrm>
        </p:spPr>
        <p:txBody>
          <a:bodyPr rIns="2520000" anchor="t" anchorCtr="0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5930756" y="-414806"/>
            <a:ext cx="3424099" cy="4856305"/>
            <a:chOff x="5746167" y="-432057"/>
            <a:chExt cx="3604315" cy="5111900"/>
          </a:xfrm>
        </p:grpSpPr>
        <p:sp>
          <p:nvSpPr>
            <p:cNvPr id="47" name="Gleichschenkliges Dreieck 46"/>
            <p:cNvSpPr/>
            <p:nvPr/>
          </p:nvSpPr>
          <p:spPr>
            <a:xfrm rot="1800000">
              <a:off x="7891697" y="737863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leichschenkliges Dreieck 47"/>
            <p:cNvSpPr/>
            <p:nvPr/>
          </p:nvSpPr>
          <p:spPr>
            <a:xfrm rot="19800000">
              <a:off x="8230141" y="737863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leichschenkliges Dreieck 48"/>
            <p:cNvSpPr/>
            <p:nvPr/>
          </p:nvSpPr>
          <p:spPr>
            <a:xfrm rot="16200000">
              <a:off x="8400174" y="443178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Gleichschenkliges Dreieck 49"/>
            <p:cNvSpPr/>
            <p:nvPr/>
          </p:nvSpPr>
          <p:spPr>
            <a:xfrm rot="12600000">
              <a:off x="8230141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leichschenkliges Dreieck 50"/>
            <p:cNvSpPr/>
            <p:nvPr/>
          </p:nvSpPr>
          <p:spPr>
            <a:xfrm rot="5400000">
              <a:off x="7721665" y="443178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leichschenkliges Dreieck 51"/>
            <p:cNvSpPr/>
            <p:nvPr/>
          </p:nvSpPr>
          <p:spPr>
            <a:xfrm rot="9000000">
              <a:off x="7891697" y="150999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Gleichschenkliges Dreieck 52"/>
            <p:cNvSpPr/>
            <p:nvPr/>
          </p:nvSpPr>
          <p:spPr>
            <a:xfrm rot="1800000">
              <a:off x="6539245" y="737863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leichschenkliges Dreieck 53"/>
            <p:cNvSpPr/>
            <p:nvPr/>
          </p:nvSpPr>
          <p:spPr>
            <a:xfrm rot="19800000">
              <a:off x="6877689" y="737863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leichschenkliges Dreieck 54"/>
            <p:cNvSpPr/>
            <p:nvPr/>
          </p:nvSpPr>
          <p:spPr>
            <a:xfrm rot="16200000">
              <a:off x="7047722" y="44317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Gleichschenkliges Dreieck 55"/>
            <p:cNvSpPr/>
            <p:nvPr/>
          </p:nvSpPr>
          <p:spPr>
            <a:xfrm rot="12600000">
              <a:off x="6877689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leichschenkliges Dreieck 56"/>
            <p:cNvSpPr/>
            <p:nvPr/>
          </p:nvSpPr>
          <p:spPr>
            <a:xfrm rot="5400000">
              <a:off x="6369213" y="443178"/>
              <a:ext cx="781774" cy="673943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leichschenkliges Dreieck 57"/>
            <p:cNvSpPr/>
            <p:nvPr/>
          </p:nvSpPr>
          <p:spPr>
            <a:xfrm rot="1800000">
              <a:off x="7214736" y="1906120"/>
              <a:ext cx="781774" cy="673943"/>
            </a:xfrm>
            <a:prstGeom prst="triangle">
              <a:avLst/>
            </a:pr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Gleichschenkliges Dreieck 58"/>
            <p:cNvSpPr/>
            <p:nvPr/>
          </p:nvSpPr>
          <p:spPr>
            <a:xfrm rot="19800000">
              <a:off x="7553180" y="1908778"/>
              <a:ext cx="781774" cy="67394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leichschenkliges Dreieck 59"/>
            <p:cNvSpPr/>
            <p:nvPr/>
          </p:nvSpPr>
          <p:spPr>
            <a:xfrm rot="16200000">
              <a:off x="7723213" y="1614093"/>
              <a:ext cx="781774" cy="67394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leichschenkliges Dreieck 60"/>
            <p:cNvSpPr/>
            <p:nvPr/>
          </p:nvSpPr>
          <p:spPr>
            <a:xfrm rot="12600000">
              <a:off x="7553180" y="1321918"/>
              <a:ext cx="781774" cy="673943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Gleichschenkliges Dreieck 61"/>
            <p:cNvSpPr/>
            <p:nvPr/>
          </p:nvSpPr>
          <p:spPr>
            <a:xfrm rot="5400000">
              <a:off x="7044704" y="1614093"/>
              <a:ext cx="781774" cy="673943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leichschenkliges Dreieck 62"/>
            <p:cNvSpPr/>
            <p:nvPr/>
          </p:nvSpPr>
          <p:spPr>
            <a:xfrm rot="9000000">
              <a:off x="7214736" y="1321914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leichschenkliges Dreieck 63"/>
            <p:cNvSpPr/>
            <p:nvPr/>
          </p:nvSpPr>
          <p:spPr>
            <a:xfrm rot="1800000">
              <a:off x="5862284" y="1908778"/>
              <a:ext cx="781774" cy="673943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leichschenkliges Dreieck 64"/>
            <p:cNvSpPr/>
            <p:nvPr/>
          </p:nvSpPr>
          <p:spPr>
            <a:xfrm rot="19800000">
              <a:off x="6200728" y="1908778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leichschenkliges Dreieck 65"/>
            <p:cNvSpPr/>
            <p:nvPr/>
          </p:nvSpPr>
          <p:spPr>
            <a:xfrm rot="16200000">
              <a:off x="6370761" y="1614093"/>
              <a:ext cx="781774" cy="673943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leichschenkliges Dreieck 66"/>
            <p:cNvSpPr/>
            <p:nvPr/>
          </p:nvSpPr>
          <p:spPr>
            <a:xfrm rot="5400000">
              <a:off x="5692252" y="1614093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Gleichschenkliges Dreieck 67"/>
            <p:cNvSpPr/>
            <p:nvPr/>
          </p:nvSpPr>
          <p:spPr>
            <a:xfrm rot="9000000">
              <a:off x="5862284" y="1321914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Gleichschenkliges Dreieck 68"/>
            <p:cNvSpPr/>
            <p:nvPr/>
          </p:nvSpPr>
          <p:spPr>
            <a:xfrm rot="1800000">
              <a:off x="7217356" y="-432057"/>
              <a:ext cx="781774" cy="67394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Gleichschenkliges Dreieck 69"/>
            <p:cNvSpPr/>
            <p:nvPr/>
          </p:nvSpPr>
          <p:spPr>
            <a:xfrm rot="19800000">
              <a:off x="7555800" y="-432057"/>
              <a:ext cx="781774" cy="673943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Gleichschenkliges Dreieck 70"/>
            <p:cNvSpPr/>
            <p:nvPr/>
          </p:nvSpPr>
          <p:spPr>
            <a:xfrm rot="1800000">
              <a:off x="5864904" y="-432057"/>
              <a:ext cx="781774" cy="67394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Gleichschenkliges Dreieck 71"/>
            <p:cNvSpPr/>
            <p:nvPr/>
          </p:nvSpPr>
          <p:spPr>
            <a:xfrm rot="19800000">
              <a:off x="6203348" y="-432057"/>
              <a:ext cx="781774" cy="673943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Gleichschenkliges Dreieck 72"/>
            <p:cNvSpPr/>
            <p:nvPr/>
          </p:nvSpPr>
          <p:spPr>
            <a:xfrm rot="1800000">
              <a:off x="8568261" y="-432057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Gleichschenkliges Dreieck 73"/>
            <p:cNvSpPr/>
            <p:nvPr userDrawn="1"/>
          </p:nvSpPr>
          <p:spPr>
            <a:xfrm rot="1800000">
              <a:off x="8568708" y="1908778"/>
              <a:ext cx="781774" cy="673943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Gleichschenkliges Dreieck 74"/>
            <p:cNvSpPr/>
            <p:nvPr userDrawn="1"/>
          </p:nvSpPr>
          <p:spPr>
            <a:xfrm rot="5400000">
              <a:off x="8398676" y="1614093"/>
              <a:ext cx="781774" cy="673943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Gleichschenkliges Dreieck 75"/>
            <p:cNvSpPr/>
            <p:nvPr userDrawn="1"/>
          </p:nvSpPr>
          <p:spPr>
            <a:xfrm rot="9000000">
              <a:off x="8568708" y="1321914"/>
              <a:ext cx="781774" cy="673943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Gleichschenkliges Dreieck 76"/>
            <p:cNvSpPr/>
            <p:nvPr userDrawn="1"/>
          </p:nvSpPr>
          <p:spPr>
            <a:xfrm rot="1800000">
              <a:off x="7891697" y="2296457"/>
              <a:ext cx="781774" cy="673943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Gleichschenkliges Dreieck 77"/>
            <p:cNvSpPr/>
            <p:nvPr userDrawn="1"/>
          </p:nvSpPr>
          <p:spPr>
            <a:xfrm rot="19800000">
              <a:off x="8230141" y="2296457"/>
              <a:ext cx="781774" cy="673943"/>
            </a:xfrm>
            <a:prstGeom prst="triangl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Gleichschenkliges Dreieck 78"/>
            <p:cNvSpPr/>
            <p:nvPr userDrawn="1"/>
          </p:nvSpPr>
          <p:spPr>
            <a:xfrm rot="19800000">
              <a:off x="7553180" y="3467372"/>
              <a:ext cx="781774" cy="673943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Gleichschenkliges Dreieck 80"/>
            <p:cNvSpPr/>
            <p:nvPr userDrawn="1"/>
          </p:nvSpPr>
          <p:spPr>
            <a:xfrm rot="12600000">
              <a:off x="7553180" y="2880512"/>
              <a:ext cx="781774" cy="673943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Gleichschenkliges Dreieck 81"/>
            <p:cNvSpPr/>
            <p:nvPr userDrawn="1"/>
          </p:nvSpPr>
          <p:spPr>
            <a:xfrm rot="1800000">
              <a:off x="8568708" y="3464714"/>
              <a:ext cx="781774" cy="673943"/>
            </a:xfrm>
            <a:prstGeom prst="triangl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Gleichschenkliges Dreieck 82"/>
            <p:cNvSpPr/>
            <p:nvPr userDrawn="1"/>
          </p:nvSpPr>
          <p:spPr>
            <a:xfrm rot="5400000">
              <a:off x="8398676" y="3172687"/>
              <a:ext cx="781774" cy="67394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Gleichschenkliges Dreieck 85"/>
            <p:cNvSpPr/>
            <p:nvPr userDrawn="1"/>
          </p:nvSpPr>
          <p:spPr>
            <a:xfrm rot="9000000">
              <a:off x="8568708" y="2880508"/>
              <a:ext cx="781774" cy="673943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Gleichschenkliges Dreieck 86"/>
            <p:cNvSpPr/>
            <p:nvPr userDrawn="1"/>
          </p:nvSpPr>
          <p:spPr>
            <a:xfrm rot="5400000">
              <a:off x="8398676" y="3951984"/>
              <a:ext cx="781774" cy="673943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uppieren 87"/>
          <p:cNvGrpSpPr/>
          <p:nvPr userDrawn="1"/>
        </p:nvGrpSpPr>
        <p:grpSpPr>
          <a:xfrm>
            <a:off x="-223190" y="5519804"/>
            <a:ext cx="3310875" cy="1751670"/>
            <a:chOff x="-223190" y="5448410"/>
            <a:chExt cx="3485131" cy="1843863"/>
          </a:xfrm>
        </p:grpSpPr>
        <p:sp>
          <p:nvSpPr>
            <p:cNvPr id="89" name="Gleichschenkliges Dreieck 88"/>
            <p:cNvSpPr/>
            <p:nvPr userDrawn="1"/>
          </p:nvSpPr>
          <p:spPr>
            <a:xfrm rot="12600000">
              <a:off x="453374" y="5448410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Gleichschenkliges Dreieck 89"/>
            <p:cNvSpPr/>
            <p:nvPr userDrawn="1"/>
          </p:nvSpPr>
          <p:spPr>
            <a:xfrm rot="5400000">
              <a:off x="-55103" y="5743095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Gleichschenkliges Dreieck 90"/>
            <p:cNvSpPr/>
            <p:nvPr userDrawn="1"/>
          </p:nvSpPr>
          <p:spPr>
            <a:xfrm rot="1800000">
              <a:off x="114930" y="6035270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Gleichschenkliges Dreieck 91"/>
            <p:cNvSpPr/>
            <p:nvPr userDrawn="1"/>
          </p:nvSpPr>
          <p:spPr>
            <a:xfrm rot="16200000">
              <a:off x="623406" y="5743095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Gleichschenkliges Dreieck 92"/>
            <p:cNvSpPr/>
            <p:nvPr userDrawn="1"/>
          </p:nvSpPr>
          <p:spPr>
            <a:xfrm rot="19800000">
              <a:off x="453374" y="6035274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Gleichschenkliges Dreieck 93"/>
            <p:cNvSpPr/>
            <p:nvPr userDrawn="1"/>
          </p:nvSpPr>
          <p:spPr>
            <a:xfrm rot="1800000">
              <a:off x="1467382" y="6035270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Gleichschenkliges Dreieck 94"/>
            <p:cNvSpPr/>
            <p:nvPr userDrawn="1"/>
          </p:nvSpPr>
          <p:spPr>
            <a:xfrm rot="16200000">
              <a:off x="1975858" y="5743095"/>
              <a:ext cx="781774" cy="673943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Gleichschenkliges Dreieck 95"/>
            <p:cNvSpPr/>
            <p:nvPr userDrawn="1"/>
          </p:nvSpPr>
          <p:spPr>
            <a:xfrm rot="12600000">
              <a:off x="1127715" y="6618330"/>
              <a:ext cx="781774" cy="67394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Gleichschenkliges Dreieck 96"/>
            <p:cNvSpPr/>
            <p:nvPr userDrawn="1"/>
          </p:nvSpPr>
          <p:spPr>
            <a:xfrm rot="9000000">
              <a:off x="789271" y="6618330"/>
              <a:ext cx="781774" cy="673943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Gleichschenkliges Dreieck 97"/>
            <p:cNvSpPr/>
            <p:nvPr userDrawn="1"/>
          </p:nvSpPr>
          <p:spPr>
            <a:xfrm rot="12600000">
              <a:off x="2480167" y="6618330"/>
              <a:ext cx="781774" cy="67394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Gleichschenkliges Dreieck 98"/>
            <p:cNvSpPr/>
            <p:nvPr userDrawn="1"/>
          </p:nvSpPr>
          <p:spPr>
            <a:xfrm rot="9000000">
              <a:off x="2141723" y="6618330"/>
              <a:ext cx="781774" cy="673943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Gleichschenkliges Dreieck 99"/>
            <p:cNvSpPr/>
            <p:nvPr userDrawn="1"/>
          </p:nvSpPr>
          <p:spPr>
            <a:xfrm rot="12600000">
              <a:off x="-223190" y="6618330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 userDrawn="1"/>
        </p:nvGrpSpPr>
        <p:grpSpPr>
          <a:xfrm>
            <a:off x="7346862" y="906608"/>
            <a:ext cx="1300420" cy="787871"/>
            <a:chOff x="10161360" y="783941"/>
            <a:chExt cx="1687951" cy="974539"/>
          </a:xfrm>
        </p:grpSpPr>
        <p:sp>
          <p:nvSpPr>
            <p:cNvPr id="101" name="Rounded Rectangle 100"/>
            <p:cNvSpPr/>
            <p:nvPr userDrawn="1"/>
          </p:nvSpPr>
          <p:spPr>
            <a:xfrm>
              <a:off x="10161360" y="783941"/>
              <a:ext cx="1687951" cy="9745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 descr="CUSC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0263368" y="796437"/>
              <a:ext cx="1484342" cy="91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pieren 45"/>
          <p:cNvGrpSpPr/>
          <p:nvPr userDrawn="1"/>
        </p:nvGrpSpPr>
        <p:grpSpPr>
          <a:xfrm>
            <a:off x="-223190" y="5519804"/>
            <a:ext cx="3310874" cy="1751670"/>
            <a:chOff x="-223190" y="5448410"/>
            <a:chExt cx="3485131" cy="1843863"/>
          </a:xfrm>
        </p:grpSpPr>
        <p:sp>
          <p:nvSpPr>
            <p:cNvPr id="47" name="Gleichschenkliges Dreieck 46"/>
            <p:cNvSpPr/>
            <p:nvPr userDrawn="1"/>
          </p:nvSpPr>
          <p:spPr>
            <a:xfrm rot="12600000">
              <a:off x="453374" y="5448410"/>
              <a:ext cx="781774" cy="67394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8" name="Gleichschenkliges Dreieck 47"/>
            <p:cNvSpPr/>
            <p:nvPr userDrawn="1"/>
          </p:nvSpPr>
          <p:spPr>
            <a:xfrm rot="5400000">
              <a:off x="-55103" y="5743095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9" name="Gleichschenkliges Dreieck 48"/>
            <p:cNvSpPr/>
            <p:nvPr userDrawn="1"/>
          </p:nvSpPr>
          <p:spPr>
            <a:xfrm rot="1800000">
              <a:off x="114930" y="6035270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0" name="Gleichschenkliges Dreieck 49"/>
            <p:cNvSpPr/>
            <p:nvPr userDrawn="1"/>
          </p:nvSpPr>
          <p:spPr>
            <a:xfrm rot="16200000">
              <a:off x="623406" y="5743095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1" name="Gleichschenkliges Dreieck 50"/>
            <p:cNvSpPr/>
            <p:nvPr userDrawn="1"/>
          </p:nvSpPr>
          <p:spPr>
            <a:xfrm rot="19800000">
              <a:off x="453374" y="6035274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2" name="Gleichschenkliges Dreieck 51"/>
            <p:cNvSpPr/>
            <p:nvPr userDrawn="1"/>
          </p:nvSpPr>
          <p:spPr>
            <a:xfrm rot="1800000">
              <a:off x="1467382" y="6035270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3" name="Gleichschenkliges Dreieck 52"/>
            <p:cNvSpPr/>
            <p:nvPr userDrawn="1"/>
          </p:nvSpPr>
          <p:spPr>
            <a:xfrm rot="16200000">
              <a:off x="1975858" y="5743095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4" name="Gleichschenkliges Dreieck 53"/>
            <p:cNvSpPr/>
            <p:nvPr userDrawn="1"/>
          </p:nvSpPr>
          <p:spPr>
            <a:xfrm rot="12600000">
              <a:off x="1127715" y="6618330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5" name="Gleichschenkliges Dreieck 54"/>
            <p:cNvSpPr/>
            <p:nvPr userDrawn="1"/>
          </p:nvSpPr>
          <p:spPr>
            <a:xfrm rot="9000000">
              <a:off x="789271" y="6618330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6" name="Gleichschenkliges Dreieck 55"/>
            <p:cNvSpPr/>
            <p:nvPr userDrawn="1"/>
          </p:nvSpPr>
          <p:spPr>
            <a:xfrm rot="12600000">
              <a:off x="2480167" y="6618330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7" name="Gleichschenkliges Dreieck 56"/>
            <p:cNvSpPr/>
            <p:nvPr userDrawn="1"/>
          </p:nvSpPr>
          <p:spPr>
            <a:xfrm rot="9000000">
              <a:off x="2141723" y="6618330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8" name="Gleichschenkliges Dreieck 57"/>
            <p:cNvSpPr/>
            <p:nvPr userDrawn="1"/>
          </p:nvSpPr>
          <p:spPr>
            <a:xfrm rot="12600000">
              <a:off x="-223190" y="6618330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59" name="Gruppieren 58"/>
          <p:cNvGrpSpPr/>
          <p:nvPr userDrawn="1"/>
        </p:nvGrpSpPr>
        <p:grpSpPr>
          <a:xfrm>
            <a:off x="5930756" y="-414806"/>
            <a:ext cx="3424099" cy="4856305"/>
            <a:chOff x="8805890" y="-432057"/>
            <a:chExt cx="3604315" cy="5111900"/>
          </a:xfrm>
        </p:grpSpPr>
        <p:sp>
          <p:nvSpPr>
            <p:cNvPr id="60" name="Gleichschenkliges Dreieck 59"/>
            <p:cNvSpPr/>
            <p:nvPr/>
          </p:nvSpPr>
          <p:spPr>
            <a:xfrm rot="1800000">
              <a:off x="10951420" y="737863"/>
              <a:ext cx="781774" cy="67394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leichschenkliges Dreieck 60"/>
            <p:cNvSpPr/>
            <p:nvPr/>
          </p:nvSpPr>
          <p:spPr>
            <a:xfrm rot="19800000">
              <a:off x="11289864" y="737863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Gleichschenkliges Dreieck 61"/>
            <p:cNvSpPr/>
            <p:nvPr/>
          </p:nvSpPr>
          <p:spPr>
            <a:xfrm rot="16200000">
              <a:off x="11459897" y="443178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leichschenkliges Dreieck 62"/>
            <p:cNvSpPr/>
            <p:nvPr/>
          </p:nvSpPr>
          <p:spPr>
            <a:xfrm rot="12600000">
              <a:off x="11289864" y="151003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leichschenkliges Dreieck 63"/>
            <p:cNvSpPr/>
            <p:nvPr/>
          </p:nvSpPr>
          <p:spPr>
            <a:xfrm rot="5400000">
              <a:off x="10781388" y="443178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leichschenkliges Dreieck 64"/>
            <p:cNvSpPr/>
            <p:nvPr/>
          </p:nvSpPr>
          <p:spPr>
            <a:xfrm rot="9000000">
              <a:off x="10951420" y="150999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leichschenkliges Dreieck 65"/>
            <p:cNvSpPr/>
            <p:nvPr/>
          </p:nvSpPr>
          <p:spPr>
            <a:xfrm rot="1800000">
              <a:off x="9598968" y="737863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leichschenkliges Dreieck 66"/>
            <p:cNvSpPr/>
            <p:nvPr/>
          </p:nvSpPr>
          <p:spPr>
            <a:xfrm rot="19800000">
              <a:off x="9937412" y="737863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Gleichschenkliges Dreieck 67"/>
            <p:cNvSpPr/>
            <p:nvPr/>
          </p:nvSpPr>
          <p:spPr>
            <a:xfrm rot="16200000">
              <a:off x="10107445" y="443178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Gleichschenkliges Dreieck 68"/>
            <p:cNvSpPr/>
            <p:nvPr/>
          </p:nvSpPr>
          <p:spPr>
            <a:xfrm rot="12600000">
              <a:off x="9937412" y="151003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Gleichschenkliges Dreieck 69"/>
            <p:cNvSpPr/>
            <p:nvPr/>
          </p:nvSpPr>
          <p:spPr>
            <a:xfrm rot="5400000">
              <a:off x="9428936" y="443178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Gleichschenkliges Dreieck 70"/>
            <p:cNvSpPr/>
            <p:nvPr/>
          </p:nvSpPr>
          <p:spPr>
            <a:xfrm rot="1800000">
              <a:off x="10274459" y="1906120"/>
              <a:ext cx="781774" cy="67394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Gleichschenkliges Dreieck 71"/>
            <p:cNvSpPr/>
            <p:nvPr/>
          </p:nvSpPr>
          <p:spPr>
            <a:xfrm rot="19800000">
              <a:off x="10612903" y="1908778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Gleichschenkliges Dreieck 72"/>
            <p:cNvSpPr/>
            <p:nvPr/>
          </p:nvSpPr>
          <p:spPr>
            <a:xfrm rot="16200000">
              <a:off x="10782936" y="1614093"/>
              <a:ext cx="781774" cy="673943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Gleichschenkliges Dreieck 73"/>
            <p:cNvSpPr/>
            <p:nvPr/>
          </p:nvSpPr>
          <p:spPr>
            <a:xfrm rot="12600000">
              <a:off x="10612903" y="1321918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Gleichschenkliges Dreieck 74"/>
            <p:cNvSpPr/>
            <p:nvPr/>
          </p:nvSpPr>
          <p:spPr>
            <a:xfrm rot="5400000">
              <a:off x="10104427" y="1614093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Gleichschenkliges Dreieck 75"/>
            <p:cNvSpPr/>
            <p:nvPr/>
          </p:nvSpPr>
          <p:spPr>
            <a:xfrm rot="9000000">
              <a:off x="10274459" y="1321914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Gleichschenkliges Dreieck 78"/>
            <p:cNvSpPr/>
            <p:nvPr/>
          </p:nvSpPr>
          <p:spPr>
            <a:xfrm rot="1800000">
              <a:off x="8922007" y="1908778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Gleichschenkliges Dreieck 79"/>
            <p:cNvSpPr/>
            <p:nvPr/>
          </p:nvSpPr>
          <p:spPr>
            <a:xfrm rot="19800000">
              <a:off x="9260451" y="1908778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Gleichschenkliges Dreieck 93"/>
            <p:cNvSpPr/>
            <p:nvPr/>
          </p:nvSpPr>
          <p:spPr>
            <a:xfrm rot="16200000">
              <a:off x="9430484" y="1614093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Gleichschenkliges Dreieck 94"/>
            <p:cNvSpPr/>
            <p:nvPr/>
          </p:nvSpPr>
          <p:spPr>
            <a:xfrm rot="5400000">
              <a:off x="8751975" y="1614093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Gleichschenkliges Dreieck 95"/>
            <p:cNvSpPr/>
            <p:nvPr/>
          </p:nvSpPr>
          <p:spPr>
            <a:xfrm rot="9000000">
              <a:off x="8922007" y="1321914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Gleichschenkliges Dreieck 96"/>
            <p:cNvSpPr/>
            <p:nvPr/>
          </p:nvSpPr>
          <p:spPr>
            <a:xfrm rot="1800000">
              <a:off x="10277079" y="-432057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Gleichschenkliges Dreieck 97"/>
            <p:cNvSpPr/>
            <p:nvPr/>
          </p:nvSpPr>
          <p:spPr>
            <a:xfrm rot="19800000">
              <a:off x="10615523" y="-432057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Gleichschenkliges Dreieck 98"/>
            <p:cNvSpPr/>
            <p:nvPr/>
          </p:nvSpPr>
          <p:spPr>
            <a:xfrm rot="1800000">
              <a:off x="8924627" y="-432057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Gleichschenkliges Dreieck 99"/>
            <p:cNvSpPr/>
            <p:nvPr/>
          </p:nvSpPr>
          <p:spPr>
            <a:xfrm rot="19800000">
              <a:off x="9263071" y="-432057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Gleichschenkliges Dreieck 100"/>
            <p:cNvSpPr/>
            <p:nvPr/>
          </p:nvSpPr>
          <p:spPr>
            <a:xfrm rot="1800000">
              <a:off x="11627984" y="-432057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Gleichschenkliges Dreieck 101"/>
            <p:cNvSpPr/>
            <p:nvPr userDrawn="1"/>
          </p:nvSpPr>
          <p:spPr>
            <a:xfrm rot="1800000">
              <a:off x="11628431" y="1908778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Gleichschenkliges Dreieck 102"/>
            <p:cNvSpPr/>
            <p:nvPr userDrawn="1"/>
          </p:nvSpPr>
          <p:spPr>
            <a:xfrm rot="5400000">
              <a:off x="11458399" y="1614093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Gleichschenkliges Dreieck 103"/>
            <p:cNvSpPr/>
            <p:nvPr userDrawn="1"/>
          </p:nvSpPr>
          <p:spPr>
            <a:xfrm rot="9000000">
              <a:off x="11628431" y="1321914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Gleichschenkliges Dreieck 104"/>
            <p:cNvSpPr/>
            <p:nvPr userDrawn="1"/>
          </p:nvSpPr>
          <p:spPr>
            <a:xfrm rot="1800000">
              <a:off x="10951420" y="2296457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Gleichschenkliges Dreieck 105"/>
            <p:cNvSpPr/>
            <p:nvPr userDrawn="1"/>
          </p:nvSpPr>
          <p:spPr>
            <a:xfrm rot="19800000">
              <a:off x="11289864" y="2296457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Gleichschenkliges Dreieck 106"/>
            <p:cNvSpPr/>
            <p:nvPr userDrawn="1"/>
          </p:nvSpPr>
          <p:spPr>
            <a:xfrm rot="19800000">
              <a:off x="10612903" y="3467372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Gleichschenkliges Dreieck 107"/>
            <p:cNvSpPr/>
            <p:nvPr userDrawn="1"/>
          </p:nvSpPr>
          <p:spPr>
            <a:xfrm rot="12600000">
              <a:off x="10612903" y="2880512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Gleichschenkliges Dreieck 108"/>
            <p:cNvSpPr/>
            <p:nvPr userDrawn="1"/>
          </p:nvSpPr>
          <p:spPr>
            <a:xfrm rot="1800000">
              <a:off x="11628431" y="3464714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Gleichschenkliges Dreieck 109"/>
            <p:cNvSpPr/>
            <p:nvPr userDrawn="1"/>
          </p:nvSpPr>
          <p:spPr>
            <a:xfrm rot="5400000">
              <a:off x="11458399" y="3172687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Gleichschenkliges Dreieck 110"/>
            <p:cNvSpPr/>
            <p:nvPr userDrawn="1"/>
          </p:nvSpPr>
          <p:spPr>
            <a:xfrm rot="9000000">
              <a:off x="11628431" y="2880508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Gleichschenkliges Dreieck 111"/>
            <p:cNvSpPr/>
            <p:nvPr userDrawn="1"/>
          </p:nvSpPr>
          <p:spPr>
            <a:xfrm rot="5400000">
              <a:off x="11458399" y="3951984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itel 1"/>
          <p:cNvSpPr>
            <a:spLocks noGrp="1"/>
          </p:cNvSpPr>
          <p:nvPr>
            <p:ph type="title" hasCustomPrompt="1"/>
          </p:nvPr>
        </p:nvSpPr>
        <p:spPr>
          <a:xfrm>
            <a:off x="783384" y="1"/>
            <a:ext cx="7577234" cy="3741441"/>
          </a:xfrm>
        </p:spPr>
        <p:txBody>
          <a:bodyPr rIns="2520000" anchor="b" anchorCtr="0">
            <a:noAutofit/>
          </a:bodyPr>
          <a:lstStyle>
            <a:lvl1pPr algn="l">
              <a:lnSpc>
                <a:spcPct val="80000"/>
              </a:lnSpc>
              <a:defRPr sz="70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 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78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83384" y="3741442"/>
            <a:ext cx="7577234" cy="2061759"/>
          </a:xfrm>
        </p:spPr>
        <p:txBody>
          <a:bodyPr rIns="3600000" anchor="t" anchorCtr="0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23026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/>
          <p:cNvGrpSpPr/>
          <p:nvPr userDrawn="1"/>
        </p:nvGrpSpPr>
        <p:grpSpPr>
          <a:xfrm>
            <a:off x="-223190" y="5519804"/>
            <a:ext cx="3310874" cy="1751670"/>
            <a:chOff x="-223190" y="5448410"/>
            <a:chExt cx="3485131" cy="1843863"/>
          </a:xfrm>
        </p:grpSpPr>
        <p:sp>
          <p:nvSpPr>
            <p:cNvPr id="27" name="Gleichschenkliges Dreieck 26"/>
            <p:cNvSpPr/>
            <p:nvPr userDrawn="1"/>
          </p:nvSpPr>
          <p:spPr>
            <a:xfrm rot="12600000">
              <a:off x="453374" y="5448410"/>
              <a:ext cx="781774" cy="67394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8" name="Gleichschenkliges Dreieck 27"/>
            <p:cNvSpPr/>
            <p:nvPr userDrawn="1"/>
          </p:nvSpPr>
          <p:spPr>
            <a:xfrm rot="5400000">
              <a:off x="-55103" y="5743095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9" name="Gleichschenkliges Dreieck 28"/>
            <p:cNvSpPr/>
            <p:nvPr userDrawn="1"/>
          </p:nvSpPr>
          <p:spPr>
            <a:xfrm rot="1800000">
              <a:off x="114930" y="6035270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0" name="Gleichschenkliges Dreieck 29"/>
            <p:cNvSpPr/>
            <p:nvPr userDrawn="1"/>
          </p:nvSpPr>
          <p:spPr>
            <a:xfrm rot="16200000">
              <a:off x="623406" y="5743095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1" name="Gleichschenkliges Dreieck 30"/>
            <p:cNvSpPr/>
            <p:nvPr userDrawn="1"/>
          </p:nvSpPr>
          <p:spPr>
            <a:xfrm rot="19800000">
              <a:off x="453374" y="6035274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2" name="Gleichschenkliges Dreieck 31"/>
            <p:cNvSpPr/>
            <p:nvPr userDrawn="1"/>
          </p:nvSpPr>
          <p:spPr>
            <a:xfrm rot="1800000">
              <a:off x="1467382" y="6035270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3" name="Gleichschenkliges Dreieck 32"/>
            <p:cNvSpPr/>
            <p:nvPr userDrawn="1"/>
          </p:nvSpPr>
          <p:spPr>
            <a:xfrm rot="16200000">
              <a:off x="1975858" y="5743095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4" name="Gleichschenkliges Dreieck 33"/>
            <p:cNvSpPr/>
            <p:nvPr userDrawn="1"/>
          </p:nvSpPr>
          <p:spPr>
            <a:xfrm rot="12600000">
              <a:off x="1127715" y="6618330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5" name="Gleichschenkliges Dreieck 34"/>
            <p:cNvSpPr/>
            <p:nvPr userDrawn="1"/>
          </p:nvSpPr>
          <p:spPr>
            <a:xfrm rot="9000000">
              <a:off x="789271" y="6618330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6" name="Gleichschenkliges Dreieck 35"/>
            <p:cNvSpPr/>
            <p:nvPr userDrawn="1"/>
          </p:nvSpPr>
          <p:spPr>
            <a:xfrm rot="12600000">
              <a:off x="2480167" y="6618330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7" name="Gleichschenkliges Dreieck 36"/>
            <p:cNvSpPr/>
            <p:nvPr userDrawn="1"/>
          </p:nvSpPr>
          <p:spPr>
            <a:xfrm rot="9000000">
              <a:off x="2141723" y="6618330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8" name="Gleichschenkliges Dreieck 37"/>
            <p:cNvSpPr/>
            <p:nvPr userDrawn="1"/>
          </p:nvSpPr>
          <p:spPr>
            <a:xfrm rot="12600000">
              <a:off x="-223190" y="6618330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grpSp>
        <p:nvGrpSpPr>
          <p:cNvPr id="39" name="Gruppieren 38"/>
          <p:cNvGrpSpPr/>
          <p:nvPr userDrawn="1"/>
        </p:nvGrpSpPr>
        <p:grpSpPr>
          <a:xfrm>
            <a:off x="5930756" y="-414806"/>
            <a:ext cx="3424099" cy="4856305"/>
            <a:chOff x="8805890" y="-432057"/>
            <a:chExt cx="3604315" cy="5111900"/>
          </a:xfrm>
        </p:grpSpPr>
        <p:sp>
          <p:nvSpPr>
            <p:cNvPr id="40" name="Gleichschenkliges Dreieck 39"/>
            <p:cNvSpPr/>
            <p:nvPr/>
          </p:nvSpPr>
          <p:spPr>
            <a:xfrm rot="1800000">
              <a:off x="10951420" y="737863"/>
              <a:ext cx="781774" cy="67394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Gleichschenkliges Dreieck 40"/>
            <p:cNvSpPr/>
            <p:nvPr/>
          </p:nvSpPr>
          <p:spPr>
            <a:xfrm rot="19800000">
              <a:off x="11289864" y="737863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Gleichschenkliges Dreieck 43"/>
            <p:cNvSpPr/>
            <p:nvPr/>
          </p:nvSpPr>
          <p:spPr>
            <a:xfrm rot="16200000">
              <a:off x="11459897" y="443178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leichschenkliges Dreieck 44"/>
            <p:cNvSpPr/>
            <p:nvPr/>
          </p:nvSpPr>
          <p:spPr>
            <a:xfrm rot="12600000">
              <a:off x="11289864" y="151003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leichschenkliges Dreieck 45"/>
            <p:cNvSpPr/>
            <p:nvPr/>
          </p:nvSpPr>
          <p:spPr>
            <a:xfrm rot="5400000">
              <a:off x="10781388" y="443178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Gleichschenkliges Dreieck 46"/>
            <p:cNvSpPr/>
            <p:nvPr/>
          </p:nvSpPr>
          <p:spPr>
            <a:xfrm rot="9000000">
              <a:off x="10951420" y="150999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leichschenkliges Dreieck 47"/>
            <p:cNvSpPr/>
            <p:nvPr/>
          </p:nvSpPr>
          <p:spPr>
            <a:xfrm rot="1800000">
              <a:off x="9598968" y="737863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leichschenkliges Dreieck 48"/>
            <p:cNvSpPr/>
            <p:nvPr/>
          </p:nvSpPr>
          <p:spPr>
            <a:xfrm rot="19800000">
              <a:off x="9937412" y="737863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Gleichschenkliges Dreieck 49"/>
            <p:cNvSpPr/>
            <p:nvPr/>
          </p:nvSpPr>
          <p:spPr>
            <a:xfrm rot="16200000">
              <a:off x="10107445" y="443178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leichschenkliges Dreieck 50"/>
            <p:cNvSpPr/>
            <p:nvPr/>
          </p:nvSpPr>
          <p:spPr>
            <a:xfrm rot="12600000">
              <a:off x="9937412" y="151003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leichschenkliges Dreieck 51"/>
            <p:cNvSpPr/>
            <p:nvPr/>
          </p:nvSpPr>
          <p:spPr>
            <a:xfrm rot="5400000">
              <a:off x="9428936" y="443178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Gleichschenkliges Dreieck 52"/>
            <p:cNvSpPr/>
            <p:nvPr/>
          </p:nvSpPr>
          <p:spPr>
            <a:xfrm rot="1800000">
              <a:off x="10274459" y="1906120"/>
              <a:ext cx="781774" cy="67394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leichschenkliges Dreieck 53"/>
            <p:cNvSpPr/>
            <p:nvPr/>
          </p:nvSpPr>
          <p:spPr>
            <a:xfrm rot="19800000">
              <a:off x="10612903" y="1908778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leichschenkliges Dreieck 54"/>
            <p:cNvSpPr/>
            <p:nvPr/>
          </p:nvSpPr>
          <p:spPr>
            <a:xfrm rot="16200000">
              <a:off x="10782936" y="1614093"/>
              <a:ext cx="781774" cy="673943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Gleichschenkliges Dreieck 55"/>
            <p:cNvSpPr/>
            <p:nvPr/>
          </p:nvSpPr>
          <p:spPr>
            <a:xfrm rot="12600000">
              <a:off x="10612903" y="1321918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leichschenkliges Dreieck 56"/>
            <p:cNvSpPr/>
            <p:nvPr/>
          </p:nvSpPr>
          <p:spPr>
            <a:xfrm rot="5400000">
              <a:off x="10104427" y="1614093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leichschenkliges Dreieck 57"/>
            <p:cNvSpPr/>
            <p:nvPr/>
          </p:nvSpPr>
          <p:spPr>
            <a:xfrm rot="9000000">
              <a:off x="10274459" y="1321914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Gleichschenkliges Dreieck 58"/>
            <p:cNvSpPr/>
            <p:nvPr/>
          </p:nvSpPr>
          <p:spPr>
            <a:xfrm rot="1800000">
              <a:off x="8922007" y="1908778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leichschenkliges Dreieck 59"/>
            <p:cNvSpPr/>
            <p:nvPr/>
          </p:nvSpPr>
          <p:spPr>
            <a:xfrm rot="19800000">
              <a:off x="9260451" y="1908778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leichschenkliges Dreieck 60"/>
            <p:cNvSpPr/>
            <p:nvPr/>
          </p:nvSpPr>
          <p:spPr>
            <a:xfrm rot="16200000">
              <a:off x="9430484" y="1614093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Gleichschenkliges Dreieck 61"/>
            <p:cNvSpPr/>
            <p:nvPr/>
          </p:nvSpPr>
          <p:spPr>
            <a:xfrm rot="5400000">
              <a:off x="8751975" y="1614093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leichschenkliges Dreieck 62"/>
            <p:cNvSpPr/>
            <p:nvPr/>
          </p:nvSpPr>
          <p:spPr>
            <a:xfrm rot="9000000">
              <a:off x="8922007" y="1321914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leichschenkliges Dreieck 63"/>
            <p:cNvSpPr/>
            <p:nvPr/>
          </p:nvSpPr>
          <p:spPr>
            <a:xfrm rot="1800000">
              <a:off x="10277079" y="-432057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leichschenkliges Dreieck 64"/>
            <p:cNvSpPr/>
            <p:nvPr/>
          </p:nvSpPr>
          <p:spPr>
            <a:xfrm rot="19800000">
              <a:off x="10615523" y="-432057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leichschenkliges Dreieck 65"/>
            <p:cNvSpPr/>
            <p:nvPr/>
          </p:nvSpPr>
          <p:spPr>
            <a:xfrm rot="1800000">
              <a:off x="8924627" y="-432057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leichschenkliges Dreieck 66"/>
            <p:cNvSpPr/>
            <p:nvPr/>
          </p:nvSpPr>
          <p:spPr>
            <a:xfrm rot="19800000">
              <a:off x="9263071" y="-432057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Gleichschenkliges Dreieck 67"/>
            <p:cNvSpPr/>
            <p:nvPr/>
          </p:nvSpPr>
          <p:spPr>
            <a:xfrm rot="1800000">
              <a:off x="11627984" y="-432057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Gleichschenkliges Dreieck 68"/>
            <p:cNvSpPr/>
            <p:nvPr userDrawn="1"/>
          </p:nvSpPr>
          <p:spPr>
            <a:xfrm rot="1800000">
              <a:off x="11628431" y="1908778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Gleichschenkliges Dreieck 69"/>
            <p:cNvSpPr/>
            <p:nvPr userDrawn="1"/>
          </p:nvSpPr>
          <p:spPr>
            <a:xfrm rot="5400000">
              <a:off x="11458399" y="1614093"/>
              <a:ext cx="781774" cy="673943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Gleichschenkliges Dreieck 70"/>
            <p:cNvSpPr/>
            <p:nvPr userDrawn="1"/>
          </p:nvSpPr>
          <p:spPr>
            <a:xfrm rot="9000000">
              <a:off x="11628431" y="1321914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Gleichschenkliges Dreieck 71"/>
            <p:cNvSpPr/>
            <p:nvPr userDrawn="1"/>
          </p:nvSpPr>
          <p:spPr>
            <a:xfrm rot="1800000">
              <a:off x="10951420" y="2296457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Gleichschenkliges Dreieck 72"/>
            <p:cNvSpPr/>
            <p:nvPr userDrawn="1"/>
          </p:nvSpPr>
          <p:spPr>
            <a:xfrm rot="19800000">
              <a:off x="11289864" y="2296457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Gleichschenkliges Dreieck 73"/>
            <p:cNvSpPr/>
            <p:nvPr userDrawn="1"/>
          </p:nvSpPr>
          <p:spPr>
            <a:xfrm rot="19800000">
              <a:off x="10612903" y="3467372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Gleichschenkliges Dreieck 74"/>
            <p:cNvSpPr/>
            <p:nvPr userDrawn="1"/>
          </p:nvSpPr>
          <p:spPr>
            <a:xfrm rot="12600000">
              <a:off x="10612903" y="2880512"/>
              <a:ext cx="781774" cy="673943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Gleichschenkliges Dreieck 75"/>
            <p:cNvSpPr/>
            <p:nvPr userDrawn="1"/>
          </p:nvSpPr>
          <p:spPr>
            <a:xfrm rot="1800000">
              <a:off x="11628431" y="3464714"/>
              <a:ext cx="781774" cy="67394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Gleichschenkliges Dreieck 76"/>
            <p:cNvSpPr/>
            <p:nvPr userDrawn="1"/>
          </p:nvSpPr>
          <p:spPr>
            <a:xfrm rot="5400000">
              <a:off x="11458399" y="3172687"/>
              <a:ext cx="781774" cy="673943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Gleichschenkliges Dreieck 77"/>
            <p:cNvSpPr/>
            <p:nvPr userDrawn="1"/>
          </p:nvSpPr>
          <p:spPr>
            <a:xfrm rot="9000000">
              <a:off x="11628431" y="2880508"/>
              <a:ext cx="781774" cy="67394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Gleichschenkliges Dreieck 78"/>
            <p:cNvSpPr/>
            <p:nvPr userDrawn="1"/>
          </p:nvSpPr>
          <p:spPr>
            <a:xfrm rot="5400000">
              <a:off x="11458399" y="3951984"/>
              <a:ext cx="781774" cy="673943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itel 1"/>
          <p:cNvSpPr>
            <a:spLocks noGrp="1"/>
          </p:cNvSpPr>
          <p:nvPr>
            <p:ph type="title" hasCustomPrompt="1"/>
          </p:nvPr>
        </p:nvSpPr>
        <p:spPr>
          <a:xfrm>
            <a:off x="805462" y="1006124"/>
            <a:ext cx="5940773" cy="1709842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5400" b="0" cap="none" baseline="0">
                <a:solidFill>
                  <a:schemeClr val="tx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4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05464" y="2715966"/>
            <a:ext cx="5940773" cy="666000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6119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2"/>
            <a:ext cx="8351895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2"/>
            <a:ext cx="6345826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4733716" y="1476439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733717" y="1483952"/>
            <a:ext cx="4410283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0940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3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uppieren 152"/>
          <p:cNvGrpSpPr/>
          <p:nvPr userDrawn="1"/>
        </p:nvGrpSpPr>
        <p:grpSpPr>
          <a:xfrm>
            <a:off x="5930756" y="-414806"/>
            <a:ext cx="3424099" cy="4856305"/>
            <a:chOff x="8805890" y="-432057"/>
            <a:chExt cx="3604315" cy="5111900"/>
          </a:xfrm>
        </p:grpSpPr>
        <p:sp>
          <p:nvSpPr>
            <p:cNvPr id="154" name="Gleichschenkliges Dreieck 153"/>
            <p:cNvSpPr/>
            <p:nvPr/>
          </p:nvSpPr>
          <p:spPr>
            <a:xfrm rot="1800000">
              <a:off x="10951420" y="737863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Gleichschenkliges Dreieck 154"/>
            <p:cNvSpPr/>
            <p:nvPr/>
          </p:nvSpPr>
          <p:spPr>
            <a:xfrm rot="19800000">
              <a:off x="11289864" y="737863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Gleichschenkliges Dreieck 155"/>
            <p:cNvSpPr/>
            <p:nvPr/>
          </p:nvSpPr>
          <p:spPr>
            <a:xfrm rot="16200000">
              <a:off x="11459897" y="443178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Gleichschenkliges Dreieck 156"/>
            <p:cNvSpPr/>
            <p:nvPr/>
          </p:nvSpPr>
          <p:spPr>
            <a:xfrm rot="12600000">
              <a:off x="11289864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Gleichschenkliges Dreieck 157"/>
            <p:cNvSpPr/>
            <p:nvPr/>
          </p:nvSpPr>
          <p:spPr>
            <a:xfrm rot="5400000">
              <a:off x="10781388" y="443178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Gleichschenkliges Dreieck 158"/>
            <p:cNvSpPr/>
            <p:nvPr/>
          </p:nvSpPr>
          <p:spPr>
            <a:xfrm rot="9000000">
              <a:off x="10951420" y="150999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Gleichschenkliges Dreieck 159"/>
            <p:cNvSpPr/>
            <p:nvPr/>
          </p:nvSpPr>
          <p:spPr>
            <a:xfrm rot="1800000">
              <a:off x="9598968" y="737863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Gleichschenkliges Dreieck 160"/>
            <p:cNvSpPr/>
            <p:nvPr/>
          </p:nvSpPr>
          <p:spPr>
            <a:xfrm rot="19800000">
              <a:off x="9937412" y="737863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Gleichschenkliges Dreieck 161"/>
            <p:cNvSpPr/>
            <p:nvPr/>
          </p:nvSpPr>
          <p:spPr>
            <a:xfrm rot="16200000">
              <a:off x="10107445" y="44317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Gleichschenkliges Dreieck 162"/>
            <p:cNvSpPr/>
            <p:nvPr/>
          </p:nvSpPr>
          <p:spPr>
            <a:xfrm rot="12600000">
              <a:off x="9937412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Gleichschenkliges Dreieck 163"/>
            <p:cNvSpPr/>
            <p:nvPr/>
          </p:nvSpPr>
          <p:spPr>
            <a:xfrm rot="5400000">
              <a:off x="9428936" y="44317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Gleichschenkliges Dreieck 164"/>
            <p:cNvSpPr/>
            <p:nvPr/>
          </p:nvSpPr>
          <p:spPr>
            <a:xfrm rot="1800000">
              <a:off x="10274459" y="1906120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Gleichschenkliges Dreieck 165"/>
            <p:cNvSpPr/>
            <p:nvPr/>
          </p:nvSpPr>
          <p:spPr>
            <a:xfrm rot="19800000">
              <a:off x="10612903" y="1908778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Gleichschenkliges Dreieck 166"/>
            <p:cNvSpPr/>
            <p:nvPr/>
          </p:nvSpPr>
          <p:spPr>
            <a:xfrm rot="16200000">
              <a:off x="10782936" y="1614093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Gleichschenkliges Dreieck 167"/>
            <p:cNvSpPr/>
            <p:nvPr/>
          </p:nvSpPr>
          <p:spPr>
            <a:xfrm rot="12600000">
              <a:off x="10612903" y="1321918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Gleichschenkliges Dreieck 168"/>
            <p:cNvSpPr/>
            <p:nvPr/>
          </p:nvSpPr>
          <p:spPr>
            <a:xfrm rot="5400000">
              <a:off x="10104427" y="161409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Gleichschenkliges Dreieck 169"/>
            <p:cNvSpPr/>
            <p:nvPr/>
          </p:nvSpPr>
          <p:spPr>
            <a:xfrm rot="9000000">
              <a:off x="10274459" y="1321914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Gleichschenkliges Dreieck 170"/>
            <p:cNvSpPr/>
            <p:nvPr/>
          </p:nvSpPr>
          <p:spPr>
            <a:xfrm rot="1800000">
              <a:off x="8922007" y="1908778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Gleichschenkliges Dreieck 171"/>
            <p:cNvSpPr/>
            <p:nvPr/>
          </p:nvSpPr>
          <p:spPr>
            <a:xfrm rot="19800000">
              <a:off x="9260451" y="1908778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Gleichschenkliges Dreieck 172"/>
            <p:cNvSpPr/>
            <p:nvPr/>
          </p:nvSpPr>
          <p:spPr>
            <a:xfrm rot="16200000">
              <a:off x="9430484" y="1614093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Gleichschenkliges Dreieck 173"/>
            <p:cNvSpPr/>
            <p:nvPr/>
          </p:nvSpPr>
          <p:spPr>
            <a:xfrm rot="5400000">
              <a:off x="8751975" y="1614093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Gleichschenkliges Dreieck 174"/>
            <p:cNvSpPr/>
            <p:nvPr/>
          </p:nvSpPr>
          <p:spPr>
            <a:xfrm rot="9000000">
              <a:off x="8922007" y="1321914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Gleichschenkliges Dreieck 175"/>
            <p:cNvSpPr/>
            <p:nvPr/>
          </p:nvSpPr>
          <p:spPr>
            <a:xfrm rot="1800000">
              <a:off x="10277079" y="-432057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Gleichschenkliges Dreieck 176"/>
            <p:cNvSpPr/>
            <p:nvPr/>
          </p:nvSpPr>
          <p:spPr>
            <a:xfrm rot="19800000">
              <a:off x="10615523" y="-432057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Gleichschenkliges Dreieck 177"/>
            <p:cNvSpPr/>
            <p:nvPr/>
          </p:nvSpPr>
          <p:spPr>
            <a:xfrm rot="1800000">
              <a:off x="8924627" y="-432057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Gleichschenkliges Dreieck 178"/>
            <p:cNvSpPr/>
            <p:nvPr/>
          </p:nvSpPr>
          <p:spPr>
            <a:xfrm rot="19800000">
              <a:off x="9263071" y="-432057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Gleichschenkliges Dreieck 179"/>
            <p:cNvSpPr/>
            <p:nvPr/>
          </p:nvSpPr>
          <p:spPr>
            <a:xfrm rot="1800000">
              <a:off x="11627984" y="-432057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Gleichschenkliges Dreieck 180"/>
            <p:cNvSpPr/>
            <p:nvPr userDrawn="1"/>
          </p:nvSpPr>
          <p:spPr>
            <a:xfrm rot="1800000">
              <a:off x="11628431" y="1908778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Gleichschenkliges Dreieck 181"/>
            <p:cNvSpPr/>
            <p:nvPr userDrawn="1"/>
          </p:nvSpPr>
          <p:spPr>
            <a:xfrm rot="5400000">
              <a:off x="11458399" y="1614093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Gleichschenkliges Dreieck 182"/>
            <p:cNvSpPr/>
            <p:nvPr userDrawn="1"/>
          </p:nvSpPr>
          <p:spPr>
            <a:xfrm rot="9000000">
              <a:off x="11628431" y="1321914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Gleichschenkliges Dreieck 183"/>
            <p:cNvSpPr/>
            <p:nvPr userDrawn="1"/>
          </p:nvSpPr>
          <p:spPr>
            <a:xfrm rot="1800000">
              <a:off x="10951420" y="2296457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Gleichschenkliges Dreieck 184"/>
            <p:cNvSpPr/>
            <p:nvPr userDrawn="1"/>
          </p:nvSpPr>
          <p:spPr>
            <a:xfrm rot="19800000">
              <a:off x="11289864" y="2296457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Gleichschenkliges Dreieck 185"/>
            <p:cNvSpPr/>
            <p:nvPr userDrawn="1"/>
          </p:nvSpPr>
          <p:spPr>
            <a:xfrm rot="19800000">
              <a:off x="10612903" y="3467372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Gleichschenkliges Dreieck 186"/>
            <p:cNvSpPr/>
            <p:nvPr userDrawn="1"/>
          </p:nvSpPr>
          <p:spPr>
            <a:xfrm rot="12600000">
              <a:off x="10612903" y="2880512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Gleichschenkliges Dreieck 187"/>
            <p:cNvSpPr/>
            <p:nvPr userDrawn="1"/>
          </p:nvSpPr>
          <p:spPr>
            <a:xfrm rot="1800000">
              <a:off x="11628431" y="3464714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Gleichschenkliges Dreieck 188"/>
            <p:cNvSpPr/>
            <p:nvPr userDrawn="1"/>
          </p:nvSpPr>
          <p:spPr>
            <a:xfrm rot="5400000">
              <a:off x="11458399" y="3172687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Gleichschenkliges Dreieck 189"/>
            <p:cNvSpPr/>
            <p:nvPr userDrawn="1"/>
          </p:nvSpPr>
          <p:spPr>
            <a:xfrm rot="9000000">
              <a:off x="11628431" y="288050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Gleichschenkliges Dreieck 190"/>
            <p:cNvSpPr/>
            <p:nvPr userDrawn="1"/>
          </p:nvSpPr>
          <p:spPr>
            <a:xfrm rot="5400000">
              <a:off x="11458399" y="3951984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uppieren 191"/>
          <p:cNvGrpSpPr/>
          <p:nvPr userDrawn="1"/>
        </p:nvGrpSpPr>
        <p:grpSpPr>
          <a:xfrm>
            <a:off x="-223190" y="5519804"/>
            <a:ext cx="3310874" cy="1751670"/>
            <a:chOff x="-223190" y="5448410"/>
            <a:chExt cx="3485131" cy="1843863"/>
          </a:xfrm>
        </p:grpSpPr>
        <p:sp>
          <p:nvSpPr>
            <p:cNvPr id="193" name="Gleichschenkliges Dreieck 192"/>
            <p:cNvSpPr/>
            <p:nvPr userDrawn="1"/>
          </p:nvSpPr>
          <p:spPr>
            <a:xfrm rot="12600000">
              <a:off x="453374" y="5448410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Gleichschenkliges Dreieck 193"/>
            <p:cNvSpPr/>
            <p:nvPr userDrawn="1"/>
          </p:nvSpPr>
          <p:spPr>
            <a:xfrm rot="5400000">
              <a:off x="-55103" y="5743095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Gleichschenkliges Dreieck 194"/>
            <p:cNvSpPr/>
            <p:nvPr userDrawn="1"/>
          </p:nvSpPr>
          <p:spPr>
            <a:xfrm rot="1800000">
              <a:off x="114930" y="6035270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Gleichschenkliges Dreieck 195"/>
            <p:cNvSpPr/>
            <p:nvPr userDrawn="1"/>
          </p:nvSpPr>
          <p:spPr>
            <a:xfrm rot="16200000">
              <a:off x="623406" y="5743095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Gleichschenkliges Dreieck 196"/>
            <p:cNvSpPr/>
            <p:nvPr userDrawn="1"/>
          </p:nvSpPr>
          <p:spPr>
            <a:xfrm rot="19800000">
              <a:off x="453374" y="6035274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Gleichschenkliges Dreieck 197"/>
            <p:cNvSpPr/>
            <p:nvPr userDrawn="1"/>
          </p:nvSpPr>
          <p:spPr>
            <a:xfrm rot="1800000">
              <a:off x="1467382" y="6035270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Gleichschenkliges Dreieck 198"/>
            <p:cNvSpPr/>
            <p:nvPr userDrawn="1"/>
          </p:nvSpPr>
          <p:spPr>
            <a:xfrm rot="16200000">
              <a:off x="1975858" y="5743095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Gleichschenkliges Dreieck 199"/>
            <p:cNvSpPr/>
            <p:nvPr userDrawn="1"/>
          </p:nvSpPr>
          <p:spPr>
            <a:xfrm rot="12600000">
              <a:off x="1127715" y="6618330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Gleichschenkliges Dreieck 200"/>
            <p:cNvSpPr/>
            <p:nvPr userDrawn="1"/>
          </p:nvSpPr>
          <p:spPr>
            <a:xfrm rot="9000000">
              <a:off x="789271" y="6618330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Gleichschenkliges Dreieck 201"/>
            <p:cNvSpPr/>
            <p:nvPr userDrawn="1"/>
          </p:nvSpPr>
          <p:spPr>
            <a:xfrm rot="12600000">
              <a:off x="2480167" y="6618330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Gleichschenkliges Dreieck 202"/>
            <p:cNvSpPr/>
            <p:nvPr userDrawn="1"/>
          </p:nvSpPr>
          <p:spPr>
            <a:xfrm rot="9000000">
              <a:off x="2141723" y="6618330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Gleichschenkliges Dreieck 203"/>
            <p:cNvSpPr/>
            <p:nvPr userDrawn="1"/>
          </p:nvSpPr>
          <p:spPr>
            <a:xfrm rot="12600000">
              <a:off x="-223190" y="6618330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783384" y="1"/>
            <a:ext cx="7577234" cy="3741441"/>
          </a:xfrm>
        </p:spPr>
        <p:txBody>
          <a:bodyPr rIns="2520000" anchor="b" anchorCtr="0">
            <a:noAutofit/>
          </a:bodyPr>
          <a:lstStyle>
            <a:lvl1pPr algn="l">
              <a:lnSpc>
                <a:spcPct val="80000"/>
              </a:lnSpc>
              <a:defRPr sz="7000" b="0" cap="all">
                <a:solidFill>
                  <a:schemeClr val="accent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83384" y="3741442"/>
            <a:ext cx="7577234" cy="2061759"/>
          </a:xfrm>
          <a:prstGeom prst="rect">
            <a:avLst/>
          </a:prstGeom>
        </p:spPr>
        <p:txBody>
          <a:bodyPr rIns="3600000" anchor="t" anchorCtr="0"/>
          <a:lstStyle>
            <a:lvl1pPr marL="0" indent="0">
              <a:lnSpc>
                <a:spcPct val="80000"/>
              </a:lnSpc>
              <a:buNone/>
              <a:defRPr sz="32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17492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 userDrawn="1"/>
        </p:nvGrpSpPr>
        <p:grpSpPr>
          <a:xfrm>
            <a:off x="5930756" y="-414806"/>
            <a:ext cx="3424099" cy="4856305"/>
            <a:chOff x="8805890" y="-432057"/>
            <a:chExt cx="3604315" cy="5111900"/>
          </a:xfrm>
        </p:grpSpPr>
        <p:sp>
          <p:nvSpPr>
            <p:cNvPr id="18" name="Gleichschenkliges Dreieck 17"/>
            <p:cNvSpPr/>
            <p:nvPr/>
          </p:nvSpPr>
          <p:spPr>
            <a:xfrm rot="1800000">
              <a:off x="10951420" y="737863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Gleichschenkliges Dreieck 18"/>
            <p:cNvSpPr/>
            <p:nvPr/>
          </p:nvSpPr>
          <p:spPr>
            <a:xfrm rot="19800000">
              <a:off x="11289864" y="737863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Gleichschenkliges Dreieck 19"/>
            <p:cNvSpPr/>
            <p:nvPr/>
          </p:nvSpPr>
          <p:spPr>
            <a:xfrm rot="16200000">
              <a:off x="11459897" y="443178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leichschenkliges Dreieck 20"/>
            <p:cNvSpPr/>
            <p:nvPr/>
          </p:nvSpPr>
          <p:spPr>
            <a:xfrm rot="12600000">
              <a:off x="11289864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Gleichschenkliges Dreieck 21"/>
            <p:cNvSpPr/>
            <p:nvPr/>
          </p:nvSpPr>
          <p:spPr>
            <a:xfrm rot="5400000">
              <a:off x="10781388" y="443178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Gleichschenkliges Dreieck 22"/>
            <p:cNvSpPr/>
            <p:nvPr/>
          </p:nvSpPr>
          <p:spPr>
            <a:xfrm rot="9000000">
              <a:off x="10951420" y="150999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Gleichschenkliges Dreieck 23"/>
            <p:cNvSpPr/>
            <p:nvPr/>
          </p:nvSpPr>
          <p:spPr>
            <a:xfrm rot="1800000">
              <a:off x="9598968" y="737863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Gleichschenkliges Dreieck 24"/>
            <p:cNvSpPr/>
            <p:nvPr/>
          </p:nvSpPr>
          <p:spPr>
            <a:xfrm rot="19800000">
              <a:off x="9937412" y="737863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leichschenkliges Dreieck 25"/>
            <p:cNvSpPr/>
            <p:nvPr/>
          </p:nvSpPr>
          <p:spPr>
            <a:xfrm rot="16200000">
              <a:off x="10107445" y="44317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leichschenkliges Dreieck 26"/>
            <p:cNvSpPr/>
            <p:nvPr/>
          </p:nvSpPr>
          <p:spPr>
            <a:xfrm rot="12600000">
              <a:off x="9937412" y="15100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leichschenkliges Dreieck 27"/>
            <p:cNvSpPr/>
            <p:nvPr/>
          </p:nvSpPr>
          <p:spPr>
            <a:xfrm rot="5400000">
              <a:off x="9428936" y="44317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Gleichschenkliges Dreieck 28"/>
            <p:cNvSpPr/>
            <p:nvPr/>
          </p:nvSpPr>
          <p:spPr>
            <a:xfrm rot="1800000">
              <a:off x="10274459" y="1906120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leichschenkliges Dreieck 29"/>
            <p:cNvSpPr/>
            <p:nvPr/>
          </p:nvSpPr>
          <p:spPr>
            <a:xfrm rot="19800000">
              <a:off x="10612903" y="1908778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leichschenkliges Dreieck 30"/>
            <p:cNvSpPr/>
            <p:nvPr/>
          </p:nvSpPr>
          <p:spPr>
            <a:xfrm rot="16200000">
              <a:off x="10782936" y="1614093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Gleichschenkliges Dreieck 31"/>
            <p:cNvSpPr/>
            <p:nvPr/>
          </p:nvSpPr>
          <p:spPr>
            <a:xfrm rot="12600000">
              <a:off x="10612903" y="1321918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leichschenkliges Dreieck 32"/>
            <p:cNvSpPr/>
            <p:nvPr/>
          </p:nvSpPr>
          <p:spPr>
            <a:xfrm rot="5400000">
              <a:off x="10104427" y="1614093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leichschenkliges Dreieck 33"/>
            <p:cNvSpPr/>
            <p:nvPr/>
          </p:nvSpPr>
          <p:spPr>
            <a:xfrm rot="9000000">
              <a:off x="10274459" y="1321914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Gleichschenkliges Dreieck 34"/>
            <p:cNvSpPr/>
            <p:nvPr/>
          </p:nvSpPr>
          <p:spPr>
            <a:xfrm rot="1800000">
              <a:off x="8922007" y="1908778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leichschenkliges Dreieck 35"/>
            <p:cNvSpPr/>
            <p:nvPr/>
          </p:nvSpPr>
          <p:spPr>
            <a:xfrm rot="19800000">
              <a:off x="9260451" y="1908778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leichschenkliges Dreieck 36"/>
            <p:cNvSpPr/>
            <p:nvPr/>
          </p:nvSpPr>
          <p:spPr>
            <a:xfrm rot="16200000">
              <a:off x="9430484" y="1614093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Gleichschenkliges Dreieck 37"/>
            <p:cNvSpPr/>
            <p:nvPr/>
          </p:nvSpPr>
          <p:spPr>
            <a:xfrm rot="5400000">
              <a:off x="8751975" y="1614093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leichschenkliges Dreieck 38"/>
            <p:cNvSpPr/>
            <p:nvPr/>
          </p:nvSpPr>
          <p:spPr>
            <a:xfrm rot="9000000">
              <a:off x="8922007" y="1321914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leichschenkliges Dreieck 39"/>
            <p:cNvSpPr/>
            <p:nvPr/>
          </p:nvSpPr>
          <p:spPr>
            <a:xfrm rot="1800000">
              <a:off x="10277079" y="-432057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Gleichschenkliges Dreieck 40"/>
            <p:cNvSpPr/>
            <p:nvPr/>
          </p:nvSpPr>
          <p:spPr>
            <a:xfrm rot="19800000">
              <a:off x="10615523" y="-432057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Gleichschenkliges Dreieck 43"/>
            <p:cNvSpPr/>
            <p:nvPr/>
          </p:nvSpPr>
          <p:spPr>
            <a:xfrm rot="1800000">
              <a:off x="8924627" y="-432057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leichschenkliges Dreieck 44"/>
            <p:cNvSpPr/>
            <p:nvPr/>
          </p:nvSpPr>
          <p:spPr>
            <a:xfrm rot="19800000">
              <a:off x="9263071" y="-432057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leichschenkliges Dreieck 45"/>
            <p:cNvSpPr/>
            <p:nvPr/>
          </p:nvSpPr>
          <p:spPr>
            <a:xfrm rot="1800000">
              <a:off x="11627984" y="-432057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Gleichschenkliges Dreieck 46"/>
            <p:cNvSpPr/>
            <p:nvPr userDrawn="1"/>
          </p:nvSpPr>
          <p:spPr>
            <a:xfrm rot="1800000">
              <a:off x="11628431" y="1908778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leichschenkliges Dreieck 47"/>
            <p:cNvSpPr/>
            <p:nvPr userDrawn="1"/>
          </p:nvSpPr>
          <p:spPr>
            <a:xfrm rot="5400000">
              <a:off x="11458399" y="1614093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leichschenkliges Dreieck 48"/>
            <p:cNvSpPr/>
            <p:nvPr userDrawn="1"/>
          </p:nvSpPr>
          <p:spPr>
            <a:xfrm rot="9000000">
              <a:off x="11628431" y="1321914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leichschenkliges Dreieck 62"/>
            <p:cNvSpPr/>
            <p:nvPr userDrawn="1"/>
          </p:nvSpPr>
          <p:spPr>
            <a:xfrm rot="1800000">
              <a:off x="10951420" y="2296457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leichschenkliges Dreieck 63"/>
            <p:cNvSpPr/>
            <p:nvPr userDrawn="1"/>
          </p:nvSpPr>
          <p:spPr>
            <a:xfrm rot="19800000">
              <a:off x="11289864" y="2296457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Gleichschenkliges Dreieck 64"/>
            <p:cNvSpPr/>
            <p:nvPr userDrawn="1"/>
          </p:nvSpPr>
          <p:spPr>
            <a:xfrm rot="19800000">
              <a:off x="10612903" y="3467372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leichschenkliges Dreieck 65"/>
            <p:cNvSpPr/>
            <p:nvPr userDrawn="1"/>
          </p:nvSpPr>
          <p:spPr>
            <a:xfrm rot="12600000">
              <a:off x="10612903" y="2880512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leichschenkliges Dreieck 66"/>
            <p:cNvSpPr/>
            <p:nvPr userDrawn="1"/>
          </p:nvSpPr>
          <p:spPr>
            <a:xfrm rot="1800000">
              <a:off x="11628431" y="3464714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Gleichschenkliges Dreieck 67"/>
            <p:cNvSpPr/>
            <p:nvPr userDrawn="1"/>
          </p:nvSpPr>
          <p:spPr>
            <a:xfrm rot="5400000">
              <a:off x="11458399" y="3172687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Gleichschenkliges Dreieck 68"/>
            <p:cNvSpPr/>
            <p:nvPr userDrawn="1"/>
          </p:nvSpPr>
          <p:spPr>
            <a:xfrm rot="9000000">
              <a:off x="11628431" y="2880508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Gleichschenkliges Dreieck 69"/>
            <p:cNvSpPr/>
            <p:nvPr userDrawn="1"/>
          </p:nvSpPr>
          <p:spPr>
            <a:xfrm rot="5400000">
              <a:off x="11458399" y="3951984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uppieren 70"/>
          <p:cNvGrpSpPr/>
          <p:nvPr userDrawn="1"/>
        </p:nvGrpSpPr>
        <p:grpSpPr>
          <a:xfrm>
            <a:off x="-223190" y="5519804"/>
            <a:ext cx="3310874" cy="1751670"/>
            <a:chOff x="-223190" y="5448410"/>
            <a:chExt cx="3485131" cy="1843863"/>
          </a:xfrm>
        </p:grpSpPr>
        <p:sp>
          <p:nvSpPr>
            <p:cNvPr id="72" name="Gleichschenkliges Dreieck 71"/>
            <p:cNvSpPr/>
            <p:nvPr userDrawn="1"/>
          </p:nvSpPr>
          <p:spPr>
            <a:xfrm rot="12600000">
              <a:off x="453374" y="5448410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Gleichschenkliges Dreieck 72"/>
            <p:cNvSpPr/>
            <p:nvPr userDrawn="1"/>
          </p:nvSpPr>
          <p:spPr>
            <a:xfrm rot="5400000">
              <a:off x="-55103" y="5743095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Gleichschenkliges Dreieck 73"/>
            <p:cNvSpPr/>
            <p:nvPr userDrawn="1"/>
          </p:nvSpPr>
          <p:spPr>
            <a:xfrm rot="1800000">
              <a:off x="114930" y="6035270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Gleichschenkliges Dreieck 74"/>
            <p:cNvSpPr/>
            <p:nvPr userDrawn="1"/>
          </p:nvSpPr>
          <p:spPr>
            <a:xfrm rot="16200000">
              <a:off x="623406" y="5743095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Gleichschenkliges Dreieck 75"/>
            <p:cNvSpPr/>
            <p:nvPr userDrawn="1"/>
          </p:nvSpPr>
          <p:spPr>
            <a:xfrm rot="19800000">
              <a:off x="453374" y="6035274"/>
              <a:ext cx="781774" cy="673943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Gleichschenkliges Dreieck 76"/>
            <p:cNvSpPr/>
            <p:nvPr userDrawn="1"/>
          </p:nvSpPr>
          <p:spPr>
            <a:xfrm rot="1800000">
              <a:off x="1467382" y="6035270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Gleichschenkliges Dreieck 77"/>
            <p:cNvSpPr/>
            <p:nvPr userDrawn="1"/>
          </p:nvSpPr>
          <p:spPr>
            <a:xfrm rot="16200000">
              <a:off x="1975858" y="5743095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Gleichschenkliges Dreieck 78"/>
            <p:cNvSpPr/>
            <p:nvPr userDrawn="1"/>
          </p:nvSpPr>
          <p:spPr>
            <a:xfrm rot="12600000">
              <a:off x="1127715" y="6618330"/>
              <a:ext cx="781774" cy="67394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Gleichschenkliges Dreieck 79"/>
            <p:cNvSpPr/>
            <p:nvPr userDrawn="1"/>
          </p:nvSpPr>
          <p:spPr>
            <a:xfrm rot="9000000">
              <a:off x="789271" y="6618330"/>
              <a:ext cx="781774" cy="673943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Gleichschenkliges Dreieck 80"/>
            <p:cNvSpPr/>
            <p:nvPr userDrawn="1"/>
          </p:nvSpPr>
          <p:spPr>
            <a:xfrm rot="12600000">
              <a:off x="2480167" y="6618330"/>
              <a:ext cx="781774" cy="673943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Gleichschenkliges Dreieck 81"/>
            <p:cNvSpPr/>
            <p:nvPr userDrawn="1"/>
          </p:nvSpPr>
          <p:spPr>
            <a:xfrm rot="9000000">
              <a:off x="2141723" y="6618330"/>
              <a:ext cx="781774" cy="673943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Gleichschenkliges Dreieck 82"/>
            <p:cNvSpPr/>
            <p:nvPr userDrawn="1"/>
          </p:nvSpPr>
          <p:spPr>
            <a:xfrm rot="12600000">
              <a:off x="-223190" y="6618330"/>
              <a:ext cx="781774" cy="673943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itel 1"/>
          <p:cNvSpPr>
            <a:spLocks noGrp="1"/>
          </p:cNvSpPr>
          <p:nvPr>
            <p:ph type="title" hasCustomPrompt="1"/>
          </p:nvPr>
        </p:nvSpPr>
        <p:spPr>
          <a:xfrm>
            <a:off x="805462" y="1006124"/>
            <a:ext cx="5940773" cy="1709842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5400" b="0" cap="none" baseline="0">
                <a:solidFill>
                  <a:schemeClr val="accent1">
                    <a:lumMod val="50000"/>
                  </a:schemeClr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4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05464" y="2715966"/>
            <a:ext cx="5940773" cy="666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12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2"/>
            <a:ext cx="8351895" cy="4320000"/>
          </a:xfrm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438714" y="65842"/>
            <a:ext cx="1300420" cy="787871"/>
            <a:chOff x="10161360" y="783941"/>
            <a:chExt cx="1687951" cy="974539"/>
          </a:xfrm>
        </p:grpSpPr>
        <p:sp>
          <p:nvSpPr>
            <p:cNvPr id="8" name="Rounded Rectangle 7"/>
            <p:cNvSpPr/>
            <p:nvPr userDrawn="1"/>
          </p:nvSpPr>
          <p:spPr>
            <a:xfrm>
              <a:off x="10161360" y="783941"/>
              <a:ext cx="1687951" cy="9745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CUSC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0263368" y="796437"/>
              <a:ext cx="1484342" cy="91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  <a:prstGeom prst="rect">
            <a:avLst/>
          </a:prstGeo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2"/>
            <a:ext cx="8351895" cy="4320000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  <a:prstGeom prst="rect">
            <a:avLst/>
          </a:prstGeom>
        </p:spPr>
        <p:txBody>
          <a:bodyPr vert="horz" lIns="10800" tIns="0" rIns="0" bIns="0" rtlCol="0" anchor="t" anchorCtr="0">
            <a:noAutofit/>
          </a:bodyPr>
          <a:lstStyle>
            <a:lvl1pPr>
              <a:defRPr lang="en-US" noProof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2"/>
            <a:ext cx="6345826" cy="4320000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  <a:prstGeom prst="rect">
            <a:avLst/>
          </a:prstGeom>
        </p:spPr>
        <p:txBody>
          <a:bodyPr vert="horz" lIns="10800" tIns="0" rIns="0" bIns="0" rtlCol="0" anchor="t" anchorCtr="0">
            <a:noAutofit/>
          </a:bodyPr>
          <a:lstStyle>
            <a:lvl1pPr>
              <a:defRPr lang="en-US" noProof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4733716" y="1476439"/>
            <a:ext cx="3994093" cy="4320000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  <a:prstGeom prst="rect">
            <a:avLst/>
          </a:prstGeom>
        </p:spPr>
        <p:txBody>
          <a:bodyPr vert="horz" lIns="10800" tIns="0" rIns="0" bIns="0" rtlCol="0" anchor="t" anchorCtr="0">
            <a:noAutofit/>
          </a:bodyPr>
          <a:lstStyle>
            <a:lvl1pPr>
              <a:defRPr lang="en-US" noProof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prstGeom prst="rect">
            <a:avLst/>
          </a:prstGeom>
          <a:noFill/>
        </p:spPr>
        <p:txBody>
          <a:bodyPr/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733717" y="1483952"/>
            <a:ext cx="4410283" cy="43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0940" cy="541474"/>
          </a:xfrm>
          <a:prstGeom prst="rect">
            <a:avLst/>
          </a:prstGeom>
        </p:spPr>
        <p:txBody>
          <a:bodyPr vert="horz" lIns="10800" tIns="0" rIns="0" bIns="0" rtlCol="0" anchor="t" anchorCtr="0">
            <a:noAutofit/>
          </a:bodyPr>
          <a:lstStyle>
            <a:lvl1pPr>
              <a:defRPr lang="en-US" noProof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2"/>
            <a:ext cx="6345826" cy="4320000"/>
          </a:xfrm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438715" y="75944"/>
            <a:ext cx="1300420" cy="787871"/>
            <a:chOff x="10161360" y="783941"/>
            <a:chExt cx="1687951" cy="974539"/>
          </a:xfrm>
        </p:grpSpPr>
        <p:sp>
          <p:nvSpPr>
            <p:cNvPr id="8" name="Rounded Rectangle 7"/>
            <p:cNvSpPr/>
            <p:nvPr userDrawn="1"/>
          </p:nvSpPr>
          <p:spPr>
            <a:xfrm>
              <a:off x="10161360" y="783941"/>
              <a:ext cx="1687951" cy="9745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CUSC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0263368" y="796437"/>
              <a:ext cx="1484342" cy="91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4733716" y="1476439"/>
            <a:ext cx="3994093" cy="4320000"/>
          </a:xfrm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438715" y="27652"/>
            <a:ext cx="1300420" cy="787871"/>
            <a:chOff x="10161360" y="783941"/>
            <a:chExt cx="1687951" cy="974539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10161360" y="783941"/>
              <a:ext cx="1687951" cy="9745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CUSC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0263368" y="796437"/>
              <a:ext cx="1484342" cy="91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733717" y="1483952"/>
            <a:ext cx="4410283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0940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965969" y="6076361"/>
            <a:ext cx="3207305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387240" y="6076361"/>
            <a:ext cx="685820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0940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7240" y="1483952"/>
            <a:ext cx="8351099" cy="4319248"/>
          </a:xfrm>
          <a:noFill/>
        </p:spPr>
        <p:txBody>
          <a:bodyPr/>
          <a:lstStyle>
            <a:lvl1pPr>
              <a:defRPr sz="2000">
                <a:solidFill>
                  <a:srgbClr val="DDDDDD"/>
                </a:solidFill>
              </a:defRPr>
            </a:lvl1pPr>
            <a:lvl2pPr>
              <a:defRPr sz="1600">
                <a:solidFill>
                  <a:srgbClr val="DDDDDD"/>
                </a:solidFill>
              </a:defRPr>
            </a:lvl2pPr>
            <a:lvl3pPr>
              <a:defRPr sz="1400">
                <a:solidFill>
                  <a:srgbClr val="DDDDDD"/>
                </a:solidFill>
              </a:defRPr>
            </a:lvl3pPr>
            <a:lvl4pPr>
              <a:defRPr sz="1200">
                <a:solidFill>
                  <a:srgbClr val="DDDDDD"/>
                </a:solidFill>
              </a:defRPr>
            </a:lvl4pPr>
            <a:lvl5pPr>
              <a:defRPr sz="1200"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6043556" y="-414806"/>
            <a:ext cx="3310874" cy="1751670"/>
            <a:chOff x="6043556" y="-414806"/>
            <a:chExt cx="3310874" cy="1751670"/>
          </a:xfrm>
        </p:grpSpPr>
        <p:sp>
          <p:nvSpPr>
            <p:cNvPr id="36" name="Gleichschenkliges Dreieck 35"/>
            <p:cNvSpPr/>
            <p:nvPr/>
          </p:nvSpPr>
          <p:spPr>
            <a:xfrm rot="19800000">
              <a:off x="8290531" y="696618"/>
              <a:ext cx="742685" cy="640246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leichschenkliges Dreieck 36"/>
            <p:cNvSpPr/>
            <p:nvPr/>
          </p:nvSpPr>
          <p:spPr>
            <a:xfrm rot="16200000">
              <a:off x="8452062" y="416667"/>
              <a:ext cx="742685" cy="64024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Gleichschenkliges Dreieck 37"/>
            <p:cNvSpPr/>
            <p:nvPr/>
          </p:nvSpPr>
          <p:spPr>
            <a:xfrm rot="12600000">
              <a:off x="8290531" y="139101"/>
              <a:ext cx="742685" cy="640246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leichschenkliges Dreieck 38"/>
            <p:cNvSpPr/>
            <p:nvPr/>
          </p:nvSpPr>
          <p:spPr>
            <a:xfrm rot="5400000">
              <a:off x="7807479" y="416667"/>
              <a:ext cx="742685" cy="640246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leichschenkliges Dreieck 39"/>
            <p:cNvSpPr/>
            <p:nvPr/>
          </p:nvSpPr>
          <p:spPr>
            <a:xfrm rot="9000000">
              <a:off x="7969009" y="139097"/>
              <a:ext cx="742685" cy="64024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leichschenkliges Dreieck 42"/>
            <p:cNvSpPr/>
            <p:nvPr/>
          </p:nvSpPr>
          <p:spPr>
            <a:xfrm rot="16200000">
              <a:off x="7167233" y="416667"/>
              <a:ext cx="742685" cy="640246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Gleichschenkliges Dreieck 43"/>
            <p:cNvSpPr/>
            <p:nvPr/>
          </p:nvSpPr>
          <p:spPr>
            <a:xfrm rot="12600000">
              <a:off x="7005702" y="139101"/>
              <a:ext cx="742685" cy="640246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leichschenkliges Dreieck 56"/>
            <p:cNvSpPr/>
            <p:nvPr/>
          </p:nvSpPr>
          <p:spPr>
            <a:xfrm rot="1800000">
              <a:off x="7328385" y="-414806"/>
              <a:ext cx="742685" cy="640246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leichschenkliges Dreieck 57"/>
            <p:cNvSpPr/>
            <p:nvPr/>
          </p:nvSpPr>
          <p:spPr>
            <a:xfrm rot="19800000">
              <a:off x="7649907" y="-414806"/>
              <a:ext cx="742685" cy="640246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Gleichschenkliges Dreieck 58"/>
            <p:cNvSpPr/>
            <p:nvPr/>
          </p:nvSpPr>
          <p:spPr>
            <a:xfrm rot="1800000">
              <a:off x="6043556" y="-414806"/>
              <a:ext cx="742685" cy="640246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leichschenkliges Dreieck 59"/>
            <p:cNvSpPr/>
            <p:nvPr/>
          </p:nvSpPr>
          <p:spPr>
            <a:xfrm rot="19800000">
              <a:off x="6365078" y="-414806"/>
              <a:ext cx="742685" cy="640246"/>
            </a:xfrm>
            <a:prstGeom prst="triangl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leichschenkliges Dreieck 60"/>
            <p:cNvSpPr/>
            <p:nvPr/>
          </p:nvSpPr>
          <p:spPr>
            <a:xfrm rot="1800000">
              <a:off x="8611745" y="-414806"/>
              <a:ext cx="742685" cy="640246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87240" y="1483952"/>
            <a:ext cx="8351895" cy="4321536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1" r:id="rId2"/>
    <p:sldLayoutId id="2147483709" r:id="rId3"/>
    <p:sldLayoutId id="2147483710" r:id="rId4"/>
    <p:sldLayoutId id="2147483681" r:id="rId5"/>
    <p:sldLayoutId id="2147483679" r:id="rId6"/>
    <p:sldLayoutId id="2147483680" r:id="rId7"/>
    <p:sldLayoutId id="2147483731" r:id="rId8"/>
    <p:sldLayoutId id="214748368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lang="en-US" sz="32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8038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10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6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875" indent="-179388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6043556" y="-414806"/>
            <a:ext cx="3310874" cy="1751670"/>
            <a:chOff x="6043556" y="-414806"/>
            <a:chExt cx="3310874" cy="1751670"/>
          </a:xfrm>
        </p:grpSpPr>
        <p:sp>
          <p:nvSpPr>
            <p:cNvPr id="36" name="Gleichschenkliges Dreieck 35"/>
            <p:cNvSpPr/>
            <p:nvPr/>
          </p:nvSpPr>
          <p:spPr>
            <a:xfrm rot="19800000">
              <a:off x="8290531" y="696618"/>
              <a:ext cx="742685" cy="6402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leichschenkliges Dreieck 36"/>
            <p:cNvSpPr/>
            <p:nvPr/>
          </p:nvSpPr>
          <p:spPr>
            <a:xfrm rot="16200000">
              <a:off x="8452062" y="416667"/>
              <a:ext cx="742685" cy="64024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Gleichschenkliges Dreieck 37"/>
            <p:cNvSpPr/>
            <p:nvPr/>
          </p:nvSpPr>
          <p:spPr>
            <a:xfrm rot="12600000">
              <a:off x="8290531" y="139101"/>
              <a:ext cx="742685" cy="640246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leichschenkliges Dreieck 38"/>
            <p:cNvSpPr/>
            <p:nvPr/>
          </p:nvSpPr>
          <p:spPr>
            <a:xfrm rot="5400000">
              <a:off x="7807479" y="416667"/>
              <a:ext cx="742685" cy="640246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leichschenkliges Dreieck 39"/>
            <p:cNvSpPr/>
            <p:nvPr/>
          </p:nvSpPr>
          <p:spPr>
            <a:xfrm rot="9000000">
              <a:off x="7969009" y="139097"/>
              <a:ext cx="742685" cy="640246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leichschenkliges Dreieck 42"/>
            <p:cNvSpPr/>
            <p:nvPr/>
          </p:nvSpPr>
          <p:spPr>
            <a:xfrm rot="16200000">
              <a:off x="7167233" y="416667"/>
              <a:ext cx="742685" cy="6402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Gleichschenkliges Dreieck 43"/>
            <p:cNvSpPr/>
            <p:nvPr/>
          </p:nvSpPr>
          <p:spPr>
            <a:xfrm rot="12600000">
              <a:off x="7005702" y="139101"/>
              <a:ext cx="742685" cy="640246"/>
            </a:xfrm>
            <a:prstGeom prst="triangle">
              <a:avLst/>
            </a:prstGeom>
            <a:solidFill>
              <a:schemeClr val="bg2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leichschenkliges Dreieck 56"/>
            <p:cNvSpPr/>
            <p:nvPr/>
          </p:nvSpPr>
          <p:spPr>
            <a:xfrm rot="1800000">
              <a:off x="7328385" y="-414806"/>
              <a:ext cx="742685" cy="640246"/>
            </a:xfrm>
            <a:prstGeom prst="triangle">
              <a:avLst/>
            </a:prstGeom>
            <a:solidFill>
              <a:schemeClr val="bg2">
                <a:lumMod val="6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leichschenkliges Dreieck 57"/>
            <p:cNvSpPr/>
            <p:nvPr/>
          </p:nvSpPr>
          <p:spPr>
            <a:xfrm rot="19800000">
              <a:off x="7649907" y="-414806"/>
              <a:ext cx="742685" cy="64024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Gleichschenkliges Dreieck 58"/>
            <p:cNvSpPr/>
            <p:nvPr/>
          </p:nvSpPr>
          <p:spPr>
            <a:xfrm rot="1800000">
              <a:off x="6043556" y="-414806"/>
              <a:ext cx="742685" cy="64024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leichschenkliges Dreieck 59"/>
            <p:cNvSpPr/>
            <p:nvPr/>
          </p:nvSpPr>
          <p:spPr>
            <a:xfrm rot="19800000">
              <a:off x="6365078" y="-414806"/>
              <a:ext cx="742685" cy="640246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leichschenkliges Dreieck 60"/>
            <p:cNvSpPr/>
            <p:nvPr/>
          </p:nvSpPr>
          <p:spPr>
            <a:xfrm rot="1800000">
              <a:off x="8611745" y="-414806"/>
              <a:ext cx="742685" cy="640246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7240" y="1483952"/>
            <a:ext cx="8351895" cy="4321536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8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lang="en-US" sz="32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8038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10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6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875" indent="-179388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6043556" y="-414806"/>
            <a:ext cx="3310874" cy="1751670"/>
            <a:chOff x="6043556" y="-414806"/>
            <a:chExt cx="3310874" cy="1751670"/>
          </a:xfrm>
        </p:grpSpPr>
        <p:sp>
          <p:nvSpPr>
            <p:cNvPr id="23" name="Gleichschenkliges Dreieck 22"/>
            <p:cNvSpPr/>
            <p:nvPr/>
          </p:nvSpPr>
          <p:spPr>
            <a:xfrm rot="19800000">
              <a:off x="8290531" y="696618"/>
              <a:ext cx="742685" cy="640246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Gleichschenkliges Dreieck 23"/>
            <p:cNvSpPr/>
            <p:nvPr/>
          </p:nvSpPr>
          <p:spPr>
            <a:xfrm rot="16200000">
              <a:off x="8452062" y="416667"/>
              <a:ext cx="742685" cy="64024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Gleichschenkliges Dreieck 24"/>
            <p:cNvSpPr/>
            <p:nvPr/>
          </p:nvSpPr>
          <p:spPr>
            <a:xfrm rot="12600000">
              <a:off x="8290531" y="139101"/>
              <a:ext cx="742685" cy="640246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leichschenkliges Dreieck 25"/>
            <p:cNvSpPr/>
            <p:nvPr/>
          </p:nvSpPr>
          <p:spPr>
            <a:xfrm rot="5400000">
              <a:off x="7807479" y="416667"/>
              <a:ext cx="742685" cy="640246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leichschenkliges Dreieck 26"/>
            <p:cNvSpPr/>
            <p:nvPr/>
          </p:nvSpPr>
          <p:spPr>
            <a:xfrm rot="9000000">
              <a:off x="7969009" y="139097"/>
              <a:ext cx="742685" cy="640246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leichschenkliges Dreieck 29"/>
            <p:cNvSpPr/>
            <p:nvPr/>
          </p:nvSpPr>
          <p:spPr>
            <a:xfrm rot="16200000">
              <a:off x="7167233" y="416667"/>
              <a:ext cx="742685" cy="640246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leichschenkliges Dreieck 30"/>
            <p:cNvSpPr/>
            <p:nvPr/>
          </p:nvSpPr>
          <p:spPr>
            <a:xfrm rot="12600000">
              <a:off x="7005702" y="139101"/>
              <a:ext cx="742685" cy="640246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Gleichschenkliges Dreieck 43"/>
            <p:cNvSpPr/>
            <p:nvPr/>
          </p:nvSpPr>
          <p:spPr>
            <a:xfrm rot="1800000">
              <a:off x="7328385" y="-414806"/>
              <a:ext cx="742685" cy="64024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leichschenkliges Dreieck 44"/>
            <p:cNvSpPr/>
            <p:nvPr/>
          </p:nvSpPr>
          <p:spPr>
            <a:xfrm rot="19800000">
              <a:off x="7649907" y="-414806"/>
              <a:ext cx="742685" cy="640246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leichschenkliges Dreieck 45"/>
            <p:cNvSpPr/>
            <p:nvPr/>
          </p:nvSpPr>
          <p:spPr>
            <a:xfrm rot="1800000">
              <a:off x="6043556" y="-414806"/>
              <a:ext cx="742685" cy="640246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Gleichschenkliges Dreieck 46"/>
            <p:cNvSpPr/>
            <p:nvPr/>
          </p:nvSpPr>
          <p:spPr>
            <a:xfrm rot="19800000">
              <a:off x="6365078" y="-414806"/>
              <a:ext cx="742685" cy="640246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leichschenkliges Dreieck 47"/>
            <p:cNvSpPr/>
            <p:nvPr/>
          </p:nvSpPr>
          <p:spPr>
            <a:xfrm rot="1800000">
              <a:off x="8611745" y="-414806"/>
              <a:ext cx="742685" cy="640246"/>
            </a:xfrm>
            <a:prstGeom prst="triangl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smtClean="0"/>
              <a:t>Enter your footer text here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3" name="Textplatzhalter 2"/>
          <p:cNvSpPr>
            <a:spLocks noGrp="1"/>
          </p:cNvSpPr>
          <p:nvPr>
            <p:ph type="body" idx="1"/>
          </p:nvPr>
        </p:nvSpPr>
        <p:spPr>
          <a:xfrm>
            <a:off x="387240" y="1483952"/>
            <a:ext cx="8351895" cy="4321536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36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lang="en-US" sz="3200" b="0" kern="1200" dirty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000" kern="1200">
          <a:solidFill>
            <a:schemeClr val="accent1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808038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accent1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2pPr>
      <a:lvl3pPr marL="10810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accent1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3pPr>
      <a:lvl4pPr marL="14366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accent1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793875" indent="-179388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accent1">
              <a:lumMod val="50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65659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</a:rPr>
              <a:t>TRUNG TÂM CÔNG NGHỆ PHẦN </a:t>
            </a:r>
            <a:r>
              <a:rPr lang="en-US" altLang="en-US" b="1" dirty="0" smtClean="0">
                <a:solidFill>
                  <a:schemeClr val="accent1">
                    <a:lumMod val="50000"/>
                  </a:schemeClr>
                </a:solidFill>
              </a:rPr>
              <a:t>MỀM</a:t>
            </a:r>
          </a:p>
          <a:p>
            <a:pPr algn="ctr" eaLnBrk="1" hangingPunct="1"/>
            <a:r>
              <a:rPr lang="en-US" altLang="en-US" b="1" dirty="0" smtClean="0">
                <a:solidFill>
                  <a:schemeClr val="accent1">
                    <a:lumMod val="50000"/>
                  </a:schemeClr>
                </a:solidFill>
              </a:rPr>
              <a:t>ĐẠI HỌC CẦN THƠ</a:t>
            </a:r>
            <a:endParaRPr lang="en-US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" y="2608774"/>
            <a:ext cx="72771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KHAI GIẢNG</a:t>
            </a:r>
            <a:endParaRPr lang="en-US" sz="10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8441" y="4226204"/>
            <a:ext cx="7877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WEB CHUYÊN NGHIỆP</a:t>
            </a:r>
          </a:p>
          <a:p>
            <a:pPr algn="r"/>
            <a:r>
              <a:rPr lang="en-US" sz="3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CP17SCF49</a:t>
            </a:r>
          </a:p>
        </p:txBody>
      </p:sp>
    </p:spTree>
    <p:extLst>
      <p:ext uri="{BB962C8B-B14F-4D97-AF65-F5344CB8AC3E}">
        <p14:creationId xmlns:p14="http://schemas.microsoft.com/office/powerpoint/2010/main" val="284060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7929"/>
            <a:ext cx="7264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/>
            </a:r>
            <a:b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</a:br>
            <a:r>
              <a:rPr kumimoji="0" lang="vi-VN" sz="3600" b="1" i="0" u="none" strike="noStrike" kern="1200" cap="all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kumimoji="0" lang="vi-VN" sz="3600" b="1" i="0" u="none" strike="noStrike" kern="1200" cap="all" spc="0" normalizeH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động ngoại khóa</a:t>
            </a:r>
            <a: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/>
            </a:r>
            <a:b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</a:br>
            <a:endParaRPr kumimoji="0" lang="vi-VN" sz="3600" b="1" i="0" u="none" strike="noStrike" kern="1200" cap="all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13" name="Picture 3" descr="\\172.18.200.4\Anh Hoat Dong\2012\20120304 Cuoc thi tha dieu\_DSC0184_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10223">
            <a:off x="2416284" y="972925"/>
            <a:ext cx="2210616" cy="1606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 descr="anh lop hoc (2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866">
            <a:off x="3388716" y="2465171"/>
            <a:ext cx="1990406" cy="132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88000" y="1573461"/>
            <a:ext cx="336791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altLang="en-US" sz="2600" dirty="0">
                <a:latin typeface="Times New Roman" pitchFamily="18" charset="0"/>
                <a:cs typeface="Times New Roman" pitchFamily="18" charset="0"/>
              </a:rPr>
              <a:t>Chuyên đề (học thuật, kỹ năng mềm, ...)</a:t>
            </a: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altLang="en-US" sz="2600" dirty="0">
                <a:latin typeface="Times New Roman" pitchFamily="18" charset="0"/>
                <a:cs typeface="Times New Roman" pitchFamily="18" charset="0"/>
              </a:rPr>
              <a:t>Ngoại khóa (văn nghệ, thể thao, dã ngoại, …)</a:t>
            </a: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altLang="en-US" sz="2600" dirty="0">
                <a:latin typeface="Times New Roman" pitchFamily="18" charset="0"/>
                <a:cs typeface="Times New Roman" pitchFamily="18" charset="0"/>
              </a:rPr>
              <a:t>Feedback (theo môn hoặc ý kiến trực tiếp cho QHSV</a:t>
            </a:r>
            <a:r>
              <a:rPr lang="vi-VN" altLang="en-US" sz="26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endParaRPr lang="en-US" alt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endParaRPr lang="vi-V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phmai\Desktop\OH 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4138">
            <a:off x="2552189" y="4897945"/>
            <a:ext cx="2246485" cy="149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\\172.18.200.4\Anh Hoat Dong\2011\20111119 Nha giao Viet Nam\_DSC455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832502">
            <a:off x="786312" y="5020076"/>
            <a:ext cx="2177266" cy="157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" descr="_DSC365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7554" y="3698881"/>
            <a:ext cx="2145539" cy="143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 descr="DSC_345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481654">
            <a:off x="714074" y="3923099"/>
            <a:ext cx="212816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5" descr="E:\nttrinh\2011\Hoat dong 2011\OPEN HOUSE 2011\dot 2\OPEN HOUSE 7.8.2011\OPEN HOUSE 7.8.2011\HINH OPEN HOUSE\15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0736">
            <a:off x="277979" y="2626208"/>
            <a:ext cx="214471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967">
            <a:off x="723131" y="1039176"/>
            <a:ext cx="163195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 descr="D:\Phmai\NXTIEN\SUM\3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4991">
            <a:off x="1947779" y="2505281"/>
            <a:ext cx="1792887" cy="179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0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59853" y="3168769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CHÚC CÁC BẠN THÀNH CÔNG</a:t>
            </a:r>
          </a:p>
        </p:txBody>
      </p:sp>
    </p:spTree>
    <p:extLst>
      <p:ext uri="{BB962C8B-B14F-4D97-AF65-F5344CB8AC3E}">
        <p14:creationId xmlns:p14="http://schemas.microsoft.com/office/powerpoint/2010/main" val="37254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4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399"/>
            <a:ext cx="7200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all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GIỚI THIỆU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304800" y="1384300"/>
            <a:ext cx="8432800" cy="52705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Thành lập vào tháng 03/2001.</a:t>
            </a: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Đào tạo hơn 8,000 lượt học viên.</a:t>
            </a:r>
          </a:p>
          <a:p>
            <a:pPr marL="0" indent="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None/>
              <a:defRPr/>
            </a:pPr>
            <a:r>
              <a:rPr lang="vi-VN" sz="2600" b="1" dirty="0">
                <a:latin typeface="Times New Roman" pitchFamily="18" charset="0"/>
                <a:cs typeface="Times New Roman" pitchFamily="18" charset="0"/>
              </a:rPr>
              <a:t>Thành tựu nổi bật:</a:t>
            </a:r>
          </a:p>
          <a:p>
            <a:pPr marL="457200" indent="-457200" algn="just" defTabSz="914309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Đối tác của Microsoft.</a:t>
            </a: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Danh hiệu “Đơn vị đào tạo xuất sắc nhất” &amp; “Đơn vị đạt chất lượng đào tạo xuất sắc nhất” do tập đoàn Aptech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Ấn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Độ trao tặng trong nhiều năm liền. 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Top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40 doanh nghiệp CNTT hàng đầu Việt Nam 2015.</a:t>
            </a: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Bằng khen thành tích xuất sắc trong hoạt động, đóng góp cho sự phát triển của VINASA Giai đoạn 2010-2015. </a:t>
            </a:r>
          </a:p>
          <a:p>
            <a:pPr marL="457200" indent="-45720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Giải thưởng Sao Khuê hạng 4 sao 2014, 2015, 2016, 2017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 defTabSz="914309">
              <a:spcAft>
                <a:spcPts val="0"/>
              </a:spcAft>
              <a:buClr>
                <a:schemeClr val="accent3">
                  <a:lumMod val="50000"/>
                </a:schemeClr>
              </a:buClr>
              <a:buNone/>
              <a:defRPr/>
            </a:pPr>
            <a:endParaRPr lang="vi-V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0400" y="2956296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0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4942"/>
            <a:ext cx="7213600" cy="83820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HOẠT ĐỘNG ĐÀO TẠO</a:t>
            </a:r>
          </a:p>
        </p:txBody>
      </p:sp>
      <p:pic>
        <p:nvPicPr>
          <p:cNvPr id="7" name="Picture 2" descr="C:\Users\hoangmai\Desktop\LogoAptech_150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59" y="1414183"/>
            <a:ext cx="21336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59" y="3269783"/>
            <a:ext cx="213360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563" y="1735251"/>
            <a:ext cx="6378389" cy="1008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556482" y="1144851"/>
            <a:ext cx="5647094" cy="1180800"/>
          </a:xfrm>
          <a:custGeom>
            <a:avLst/>
            <a:gdLst>
              <a:gd name="connsiteX0" fmla="*/ 0 w 4464872"/>
              <a:gd name="connsiteY0" fmla="*/ 196804 h 1180800"/>
              <a:gd name="connsiteX1" fmla="*/ 196804 w 4464872"/>
              <a:gd name="connsiteY1" fmla="*/ 0 h 1180800"/>
              <a:gd name="connsiteX2" fmla="*/ 4268068 w 4464872"/>
              <a:gd name="connsiteY2" fmla="*/ 0 h 1180800"/>
              <a:gd name="connsiteX3" fmla="*/ 4464872 w 4464872"/>
              <a:gd name="connsiteY3" fmla="*/ 196804 h 1180800"/>
              <a:gd name="connsiteX4" fmla="*/ 4464872 w 4464872"/>
              <a:gd name="connsiteY4" fmla="*/ 983996 h 1180800"/>
              <a:gd name="connsiteX5" fmla="*/ 4268068 w 4464872"/>
              <a:gd name="connsiteY5" fmla="*/ 1180800 h 1180800"/>
              <a:gd name="connsiteX6" fmla="*/ 196804 w 4464872"/>
              <a:gd name="connsiteY6" fmla="*/ 1180800 h 1180800"/>
              <a:gd name="connsiteX7" fmla="*/ 0 w 4464872"/>
              <a:gd name="connsiteY7" fmla="*/ 983996 h 1180800"/>
              <a:gd name="connsiteX8" fmla="*/ 0 w 4464872"/>
              <a:gd name="connsiteY8" fmla="*/ 196804 h 11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4872" h="1180800">
                <a:moveTo>
                  <a:pt x="0" y="196804"/>
                </a:moveTo>
                <a:cubicBezTo>
                  <a:pt x="0" y="88112"/>
                  <a:pt x="88112" y="0"/>
                  <a:pt x="196804" y="0"/>
                </a:cubicBezTo>
                <a:lnTo>
                  <a:pt x="4268068" y="0"/>
                </a:lnTo>
                <a:cubicBezTo>
                  <a:pt x="4376760" y="0"/>
                  <a:pt x="4464872" y="88112"/>
                  <a:pt x="4464872" y="196804"/>
                </a:cubicBezTo>
                <a:lnTo>
                  <a:pt x="4464872" y="983996"/>
                </a:lnTo>
                <a:cubicBezTo>
                  <a:pt x="4464872" y="1092688"/>
                  <a:pt x="4376760" y="1180800"/>
                  <a:pt x="4268068" y="1180800"/>
                </a:cubicBezTo>
                <a:lnTo>
                  <a:pt x="196804" y="1180800"/>
                </a:lnTo>
                <a:cubicBezTo>
                  <a:pt x="88112" y="1180800"/>
                  <a:pt x="0" y="1092688"/>
                  <a:pt x="0" y="983996"/>
                </a:cubicBezTo>
                <a:lnTo>
                  <a:pt x="0" y="19680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26404" tIns="57642" rIns="226404" bIns="57642" numCol="1" spcCol="1270" anchor="ctr" anchorCtr="0">
            <a:noAutofit/>
          </a:bodyPr>
          <a:lstStyle/>
          <a:p>
            <a:pPr lvl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sz="2800" b="1" kern="1200" dirty="0" smtClean="0">
                <a:latin typeface="Times New Roman" pitchFamily="18" charset="0"/>
                <a:cs typeface="Times New Roman" pitchFamily="18" charset="0"/>
              </a:rPr>
              <a:t>Lập trình viên </a:t>
            </a:r>
            <a:endParaRPr lang="en-US" sz="2800" b="1" kern="1200" dirty="0"/>
          </a:p>
        </p:txBody>
      </p:sp>
      <p:sp>
        <p:nvSpPr>
          <p:cNvPr id="10" name="Rectangle 9"/>
          <p:cNvSpPr/>
          <p:nvPr/>
        </p:nvSpPr>
        <p:spPr>
          <a:xfrm>
            <a:off x="237563" y="3549651"/>
            <a:ext cx="6378389" cy="10080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556482" y="2959251"/>
            <a:ext cx="5647094" cy="1180800"/>
          </a:xfrm>
          <a:custGeom>
            <a:avLst/>
            <a:gdLst>
              <a:gd name="connsiteX0" fmla="*/ 0 w 4464872"/>
              <a:gd name="connsiteY0" fmla="*/ 196804 h 1180800"/>
              <a:gd name="connsiteX1" fmla="*/ 196804 w 4464872"/>
              <a:gd name="connsiteY1" fmla="*/ 0 h 1180800"/>
              <a:gd name="connsiteX2" fmla="*/ 4268068 w 4464872"/>
              <a:gd name="connsiteY2" fmla="*/ 0 h 1180800"/>
              <a:gd name="connsiteX3" fmla="*/ 4464872 w 4464872"/>
              <a:gd name="connsiteY3" fmla="*/ 196804 h 1180800"/>
              <a:gd name="connsiteX4" fmla="*/ 4464872 w 4464872"/>
              <a:gd name="connsiteY4" fmla="*/ 983996 h 1180800"/>
              <a:gd name="connsiteX5" fmla="*/ 4268068 w 4464872"/>
              <a:gd name="connsiteY5" fmla="*/ 1180800 h 1180800"/>
              <a:gd name="connsiteX6" fmla="*/ 196804 w 4464872"/>
              <a:gd name="connsiteY6" fmla="*/ 1180800 h 1180800"/>
              <a:gd name="connsiteX7" fmla="*/ 0 w 4464872"/>
              <a:gd name="connsiteY7" fmla="*/ 983996 h 1180800"/>
              <a:gd name="connsiteX8" fmla="*/ 0 w 4464872"/>
              <a:gd name="connsiteY8" fmla="*/ 196804 h 11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4872" h="1180800">
                <a:moveTo>
                  <a:pt x="0" y="196804"/>
                </a:moveTo>
                <a:cubicBezTo>
                  <a:pt x="0" y="88112"/>
                  <a:pt x="88112" y="0"/>
                  <a:pt x="196804" y="0"/>
                </a:cubicBezTo>
                <a:lnTo>
                  <a:pt x="4268068" y="0"/>
                </a:lnTo>
                <a:cubicBezTo>
                  <a:pt x="4376760" y="0"/>
                  <a:pt x="4464872" y="88112"/>
                  <a:pt x="4464872" y="196804"/>
                </a:cubicBezTo>
                <a:lnTo>
                  <a:pt x="4464872" y="983996"/>
                </a:lnTo>
                <a:cubicBezTo>
                  <a:pt x="4464872" y="1092688"/>
                  <a:pt x="4376760" y="1180800"/>
                  <a:pt x="4268068" y="1180800"/>
                </a:cubicBezTo>
                <a:lnTo>
                  <a:pt x="196804" y="1180800"/>
                </a:lnTo>
                <a:cubicBezTo>
                  <a:pt x="88112" y="1180800"/>
                  <a:pt x="0" y="1092688"/>
                  <a:pt x="0" y="983996"/>
                </a:cubicBezTo>
                <a:lnTo>
                  <a:pt x="0" y="19680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26404" tIns="57642" rIns="226404" bIns="57642" numCol="1" spcCol="1270" anchor="ctr" anchorCtr="0">
            <a:noAutofit/>
          </a:bodyPr>
          <a:lstStyle/>
          <a:p>
            <a:pPr lvl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sz="2800" b="1" kern="1200" dirty="0" smtClean="0">
                <a:latin typeface="Times New Roman" pitchFamily="18" charset="0"/>
                <a:cs typeface="Times New Roman" pitchFamily="18" charset="0"/>
              </a:rPr>
              <a:t>Mỹ thuật Đa phương tiện </a:t>
            </a:r>
            <a:endParaRPr lang="en-US" sz="2800" b="1" kern="1200" dirty="0"/>
          </a:p>
        </p:txBody>
      </p:sp>
      <p:sp>
        <p:nvSpPr>
          <p:cNvPr id="12" name="Rectangle 11"/>
          <p:cNvSpPr/>
          <p:nvPr/>
        </p:nvSpPr>
        <p:spPr>
          <a:xfrm>
            <a:off x="237563" y="5364051"/>
            <a:ext cx="8601637" cy="1008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556482" y="4773651"/>
            <a:ext cx="7876318" cy="1180800"/>
          </a:xfrm>
          <a:custGeom>
            <a:avLst/>
            <a:gdLst>
              <a:gd name="connsiteX0" fmla="*/ 0 w 4464872"/>
              <a:gd name="connsiteY0" fmla="*/ 196804 h 1180800"/>
              <a:gd name="connsiteX1" fmla="*/ 196804 w 4464872"/>
              <a:gd name="connsiteY1" fmla="*/ 0 h 1180800"/>
              <a:gd name="connsiteX2" fmla="*/ 4268068 w 4464872"/>
              <a:gd name="connsiteY2" fmla="*/ 0 h 1180800"/>
              <a:gd name="connsiteX3" fmla="*/ 4464872 w 4464872"/>
              <a:gd name="connsiteY3" fmla="*/ 196804 h 1180800"/>
              <a:gd name="connsiteX4" fmla="*/ 4464872 w 4464872"/>
              <a:gd name="connsiteY4" fmla="*/ 983996 h 1180800"/>
              <a:gd name="connsiteX5" fmla="*/ 4268068 w 4464872"/>
              <a:gd name="connsiteY5" fmla="*/ 1180800 h 1180800"/>
              <a:gd name="connsiteX6" fmla="*/ 196804 w 4464872"/>
              <a:gd name="connsiteY6" fmla="*/ 1180800 h 1180800"/>
              <a:gd name="connsiteX7" fmla="*/ 0 w 4464872"/>
              <a:gd name="connsiteY7" fmla="*/ 983996 h 1180800"/>
              <a:gd name="connsiteX8" fmla="*/ 0 w 4464872"/>
              <a:gd name="connsiteY8" fmla="*/ 196804 h 11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4872" h="1180800">
                <a:moveTo>
                  <a:pt x="0" y="196804"/>
                </a:moveTo>
                <a:cubicBezTo>
                  <a:pt x="0" y="88112"/>
                  <a:pt x="88112" y="0"/>
                  <a:pt x="196804" y="0"/>
                </a:cubicBezTo>
                <a:lnTo>
                  <a:pt x="4268068" y="0"/>
                </a:lnTo>
                <a:cubicBezTo>
                  <a:pt x="4376760" y="0"/>
                  <a:pt x="4464872" y="88112"/>
                  <a:pt x="4464872" y="196804"/>
                </a:cubicBezTo>
                <a:lnTo>
                  <a:pt x="4464872" y="983996"/>
                </a:lnTo>
                <a:cubicBezTo>
                  <a:pt x="4464872" y="1092688"/>
                  <a:pt x="4376760" y="1180800"/>
                  <a:pt x="4268068" y="1180800"/>
                </a:cubicBezTo>
                <a:lnTo>
                  <a:pt x="196804" y="1180800"/>
                </a:lnTo>
                <a:cubicBezTo>
                  <a:pt x="88112" y="1180800"/>
                  <a:pt x="0" y="1092688"/>
                  <a:pt x="0" y="983996"/>
                </a:cubicBezTo>
                <a:lnTo>
                  <a:pt x="0" y="19680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26404" tIns="57642" rIns="226404" bIns="57642" numCol="1" spcCol="1270" anchor="ctr" anchorCtr="0">
            <a:noAutofit/>
          </a:bodyPr>
          <a:lstStyle/>
          <a:p>
            <a:pPr lvl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sz="2800" b="1" kern="1200" dirty="0" smtClean="0">
                <a:latin typeface="Times New Roman" pitchFamily="18" charset="0"/>
                <a:cs typeface="Times New Roman" pitchFamily="18" charset="0"/>
              </a:rPr>
              <a:t>Chương trình liên kết đào tạo Cao đẳng CNTT </a:t>
            </a:r>
            <a:r>
              <a:rPr lang="vi-VN" sz="2400" b="0" kern="1200" dirty="0" smtClean="0">
                <a:latin typeface="Times New Roman" pitchFamily="18" charset="0"/>
                <a:cs typeface="Times New Roman" pitchFamily="18" charset="0"/>
              </a:rPr>
              <a:t>(nhận 02 bằng)</a:t>
            </a:r>
            <a:endParaRPr lang="en-US" sz="2400" b="0" kern="1200" dirty="0"/>
          </a:p>
        </p:txBody>
      </p:sp>
    </p:spTree>
    <p:extLst>
      <p:ext uri="{BB962C8B-B14F-4D97-AF65-F5344CB8AC3E}">
        <p14:creationId xmlns:p14="http://schemas.microsoft.com/office/powerpoint/2010/main" val="232685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242"/>
            <a:ext cx="6521824" cy="83820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HOẠT ĐỘNG ĐÀO TẠO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893" y="1199104"/>
            <a:ext cx="7024955" cy="443704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677453" y="834426"/>
            <a:ext cx="6232696" cy="519768"/>
          </a:xfrm>
          <a:custGeom>
            <a:avLst/>
            <a:gdLst>
              <a:gd name="connsiteX0" fmla="*/ 0 w 4464872"/>
              <a:gd name="connsiteY0" fmla="*/ 196804 h 1180800"/>
              <a:gd name="connsiteX1" fmla="*/ 196804 w 4464872"/>
              <a:gd name="connsiteY1" fmla="*/ 0 h 1180800"/>
              <a:gd name="connsiteX2" fmla="*/ 4268068 w 4464872"/>
              <a:gd name="connsiteY2" fmla="*/ 0 h 1180800"/>
              <a:gd name="connsiteX3" fmla="*/ 4464872 w 4464872"/>
              <a:gd name="connsiteY3" fmla="*/ 196804 h 1180800"/>
              <a:gd name="connsiteX4" fmla="*/ 4464872 w 4464872"/>
              <a:gd name="connsiteY4" fmla="*/ 983996 h 1180800"/>
              <a:gd name="connsiteX5" fmla="*/ 4268068 w 4464872"/>
              <a:gd name="connsiteY5" fmla="*/ 1180800 h 1180800"/>
              <a:gd name="connsiteX6" fmla="*/ 196804 w 4464872"/>
              <a:gd name="connsiteY6" fmla="*/ 1180800 h 1180800"/>
              <a:gd name="connsiteX7" fmla="*/ 0 w 4464872"/>
              <a:gd name="connsiteY7" fmla="*/ 983996 h 1180800"/>
              <a:gd name="connsiteX8" fmla="*/ 0 w 4464872"/>
              <a:gd name="connsiteY8" fmla="*/ 196804 h 11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4872" h="1180800">
                <a:moveTo>
                  <a:pt x="0" y="196804"/>
                </a:moveTo>
                <a:cubicBezTo>
                  <a:pt x="0" y="88112"/>
                  <a:pt x="88112" y="0"/>
                  <a:pt x="196804" y="0"/>
                </a:cubicBezTo>
                <a:lnTo>
                  <a:pt x="4268068" y="0"/>
                </a:lnTo>
                <a:cubicBezTo>
                  <a:pt x="4376760" y="0"/>
                  <a:pt x="4464872" y="88112"/>
                  <a:pt x="4464872" y="196804"/>
                </a:cubicBezTo>
                <a:lnTo>
                  <a:pt x="4464872" y="983996"/>
                </a:lnTo>
                <a:cubicBezTo>
                  <a:pt x="4464872" y="1092688"/>
                  <a:pt x="4376760" y="1180800"/>
                  <a:pt x="4268068" y="1180800"/>
                </a:cubicBezTo>
                <a:lnTo>
                  <a:pt x="196804" y="1180800"/>
                </a:lnTo>
                <a:cubicBezTo>
                  <a:pt x="88112" y="1180800"/>
                  <a:pt x="0" y="1092688"/>
                  <a:pt x="0" y="983996"/>
                </a:cubicBezTo>
                <a:lnTo>
                  <a:pt x="0" y="19680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26404" tIns="57642" rIns="226404" bIns="57642" numCol="1" spcCol="1270" anchor="ctr" anchorCtr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Đào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cầu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4893" y="2167419"/>
            <a:ext cx="7024956" cy="44370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677453" y="1739900"/>
            <a:ext cx="6232696" cy="689091"/>
          </a:xfrm>
          <a:custGeom>
            <a:avLst/>
            <a:gdLst>
              <a:gd name="connsiteX0" fmla="*/ 0 w 4464872"/>
              <a:gd name="connsiteY0" fmla="*/ 196804 h 1180800"/>
              <a:gd name="connsiteX1" fmla="*/ 196804 w 4464872"/>
              <a:gd name="connsiteY1" fmla="*/ 0 h 1180800"/>
              <a:gd name="connsiteX2" fmla="*/ 4268068 w 4464872"/>
              <a:gd name="connsiteY2" fmla="*/ 0 h 1180800"/>
              <a:gd name="connsiteX3" fmla="*/ 4464872 w 4464872"/>
              <a:gd name="connsiteY3" fmla="*/ 196804 h 1180800"/>
              <a:gd name="connsiteX4" fmla="*/ 4464872 w 4464872"/>
              <a:gd name="connsiteY4" fmla="*/ 983996 h 1180800"/>
              <a:gd name="connsiteX5" fmla="*/ 4268068 w 4464872"/>
              <a:gd name="connsiteY5" fmla="*/ 1180800 h 1180800"/>
              <a:gd name="connsiteX6" fmla="*/ 196804 w 4464872"/>
              <a:gd name="connsiteY6" fmla="*/ 1180800 h 1180800"/>
              <a:gd name="connsiteX7" fmla="*/ 0 w 4464872"/>
              <a:gd name="connsiteY7" fmla="*/ 983996 h 1180800"/>
              <a:gd name="connsiteX8" fmla="*/ 0 w 4464872"/>
              <a:gd name="connsiteY8" fmla="*/ 196804 h 11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4872" h="1180800">
                <a:moveTo>
                  <a:pt x="0" y="196804"/>
                </a:moveTo>
                <a:cubicBezTo>
                  <a:pt x="0" y="88112"/>
                  <a:pt x="88112" y="0"/>
                  <a:pt x="196804" y="0"/>
                </a:cubicBezTo>
                <a:lnTo>
                  <a:pt x="4268068" y="0"/>
                </a:lnTo>
                <a:cubicBezTo>
                  <a:pt x="4376760" y="0"/>
                  <a:pt x="4464872" y="88112"/>
                  <a:pt x="4464872" y="196804"/>
                </a:cubicBezTo>
                <a:lnTo>
                  <a:pt x="4464872" y="983996"/>
                </a:lnTo>
                <a:cubicBezTo>
                  <a:pt x="4464872" y="1092688"/>
                  <a:pt x="4376760" y="1180800"/>
                  <a:pt x="4268068" y="1180800"/>
                </a:cubicBezTo>
                <a:lnTo>
                  <a:pt x="196804" y="1180800"/>
                </a:lnTo>
                <a:cubicBezTo>
                  <a:pt x="88112" y="1180800"/>
                  <a:pt x="0" y="1092688"/>
                  <a:pt x="0" y="983996"/>
                </a:cubicBezTo>
                <a:lnTo>
                  <a:pt x="0" y="19680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26404" tIns="57642" rIns="226404" bIns="57642" numCol="1" spcCol="1270" anchor="ctr" anchorCtr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Chuyên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mạng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mạng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, QTM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doanh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nghiệp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4893" y="3186534"/>
            <a:ext cx="8292207" cy="443704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677452" y="2806700"/>
            <a:ext cx="7341489" cy="611123"/>
          </a:xfrm>
          <a:custGeom>
            <a:avLst/>
            <a:gdLst>
              <a:gd name="connsiteX0" fmla="*/ 0 w 4464872"/>
              <a:gd name="connsiteY0" fmla="*/ 196804 h 1180800"/>
              <a:gd name="connsiteX1" fmla="*/ 196804 w 4464872"/>
              <a:gd name="connsiteY1" fmla="*/ 0 h 1180800"/>
              <a:gd name="connsiteX2" fmla="*/ 4268068 w 4464872"/>
              <a:gd name="connsiteY2" fmla="*/ 0 h 1180800"/>
              <a:gd name="connsiteX3" fmla="*/ 4464872 w 4464872"/>
              <a:gd name="connsiteY3" fmla="*/ 196804 h 1180800"/>
              <a:gd name="connsiteX4" fmla="*/ 4464872 w 4464872"/>
              <a:gd name="connsiteY4" fmla="*/ 983996 h 1180800"/>
              <a:gd name="connsiteX5" fmla="*/ 4268068 w 4464872"/>
              <a:gd name="connsiteY5" fmla="*/ 1180800 h 1180800"/>
              <a:gd name="connsiteX6" fmla="*/ 196804 w 4464872"/>
              <a:gd name="connsiteY6" fmla="*/ 1180800 h 1180800"/>
              <a:gd name="connsiteX7" fmla="*/ 0 w 4464872"/>
              <a:gd name="connsiteY7" fmla="*/ 983996 h 1180800"/>
              <a:gd name="connsiteX8" fmla="*/ 0 w 4464872"/>
              <a:gd name="connsiteY8" fmla="*/ 196804 h 11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4872" h="1180800">
                <a:moveTo>
                  <a:pt x="0" y="196804"/>
                </a:moveTo>
                <a:cubicBezTo>
                  <a:pt x="0" y="88112"/>
                  <a:pt x="88112" y="0"/>
                  <a:pt x="196804" y="0"/>
                </a:cubicBezTo>
                <a:lnTo>
                  <a:pt x="4268068" y="0"/>
                </a:lnTo>
                <a:cubicBezTo>
                  <a:pt x="4376760" y="0"/>
                  <a:pt x="4464872" y="88112"/>
                  <a:pt x="4464872" y="196804"/>
                </a:cubicBezTo>
                <a:lnTo>
                  <a:pt x="4464872" y="983996"/>
                </a:lnTo>
                <a:cubicBezTo>
                  <a:pt x="4464872" y="1092688"/>
                  <a:pt x="4376760" y="1180800"/>
                  <a:pt x="4268068" y="1180800"/>
                </a:cubicBezTo>
                <a:lnTo>
                  <a:pt x="196804" y="1180800"/>
                </a:lnTo>
                <a:cubicBezTo>
                  <a:pt x="88112" y="1180800"/>
                  <a:pt x="0" y="1092688"/>
                  <a:pt x="0" y="983996"/>
                </a:cubicBezTo>
                <a:lnTo>
                  <a:pt x="0" y="196804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226404" tIns="57642" rIns="226404" bIns="57642" numCol="1" spcCol="1270" anchor="ctr" anchorCtr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Web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(PHP &amp; My SQL,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Laravel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AngularJS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Java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căn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Java EE, C#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căn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ASP. Net MVC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,)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4893" y="5187005"/>
            <a:ext cx="8292207" cy="44370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693228" y="4929948"/>
            <a:ext cx="7341490" cy="519769"/>
          </a:xfrm>
          <a:custGeom>
            <a:avLst/>
            <a:gdLst>
              <a:gd name="connsiteX0" fmla="*/ 0 w 4464872"/>
              <a:gd name="connsiteY0" fmla="*/ 196804 h 1180800"/>
              <a:gd name="connsiteX1" fmla="*/ 196804 w 4464872"/>
              <a:gd name="connsiteY1" fmla="*/ 0 h 1180800"/>
              <a:gd name="connsiteX2" fmla="*/ 4268068 w 4464872"/>
              <a:gd name="connsiteY2" fmla="*/ 0 h 1180800"/>
              <a:gd name="connsiteX3" fmla="*/ 4464872 w 4464872"/>
              <a:gd name="connsiteY3" fmla="*/ 196804 h 1180800"/>
              <a:gd name="connsiteX4" fmla="*/ 4464872 w 4464872"/>
              <a:gd name="connsiteY4" fmla="*/ 983996 h 1180800"/>
              <a:gd name="connsiteX5" fmla="*/ 4268068 w 4464872"/>
              <a:gd name="connsiteY5" fmla="*/ 1180800 h 1180800"/>
              <a:gd name="connsiteX6" fmla="*/ 196804 w 4464872"/>
              <a:gd name="connsiteY6" fmla="*/ 1180800 h 1180800"/>
              <a:gd name="connsiteX7" fmla="*/ 0 w 4464872"/>
              <a:gd name="connsiteY7" fmla="*/ 983996 h 1180800"/>
              <a:gd name="connsiteX8" fmla="*/ 0 w 4464872"/>
              <a:gd name="connsiteY8" fmla="*/ 196804 h 11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4872" h="1180800">
                <a:moveTo>
                  <a:pt x="0" y="196804"/>
                </a:moveTo>
                <a:cubicBezTo>
                  <a:pt x="0" y="88112"/>
                  <a:pt x="88112" y="0"/>
                  <a:pt x="196804" y="0"/>
                </a:cubicBezTo>
                <a:lnTo>
                  <a:pt x="4268068" y="0"/>
                </a:lnTo>
                <a:cubicBezTo>
                  <a:pt x="4376760" y="0"/>
                  <a:pt x="4464872" y="88112"/>
                  <a:pt x="4464872" y="196804"/>
                </a:cubicBezTo>
                <a:lnTo>
                  <a:pt x="4464872" y="983996"/>
                </a:lnTo>
                <a:cubicBezTo>
                  <a:pt x="4464872" y="1092688"/>
                  <a:pt x="4376760" y="1180800"/>
                  <a:pt x="4268068" y="1180800"/>
                </a:cubicBezTo>
                <a:lnTo>
                  <a:pt x="196804" y="1180800"/>
                </a:lnTo>
                <a:cubicBezTo>
                  <a:pt x="88112" y="1180800"/>
                  <a:pt x="0" y="1092688"/>
                  <a:pt x="0" y="983996"/>
                </a:cubicBezTo>
                <a:lnTo>
                  <a:pt x="0" y="196804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226404" tIns="57642" rIns="226404" bIns="57642" numCol="1" spcCol="1270" anchor="ctr" anchorCtr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di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(Android,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893" y="6198395"/>
            <a:ext cx="8292207" cy="44370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718628" y="5788938"/>
            <a:ext cx="7341490" cy="644009"/>
          </a:xfrm>
          <a:custGeom>
            <a:avLst/>
            <a:gdLst>
              <a:gd name="connsiteX0" fmla="*/ 0 w 4464872"/>
              <a:gd name="connsiteY0" fmla="*/ 196804 h 1180800"/>
              <a:gd name="connsiteX1" fmla="*/ 196804 w 4464872"/>
              <a:gd name="connsiteY1" fmla="*/ 0 h 1180800"/>
              <a:gd name="connsiteX2" fmla="*/ 4268068 w 4464872"/>
              <a:gd name="connsiteY2" fmla="*/ 0 h 1180800"/>
              <a:gd name="connsiteX3" fmla="*/ 4464872 w 4464872"/>
              <a:gd name="connsiteY3" fmla="*/ 196804 h 1180800"/>
              <a:gd name="connsiteX4" fmla="*/ 4464872 w 4464872"/>
              <a:gd name="connsiteY4" fmla="*/ 983996 h 1180800"/>
              <a:gd name="connsiteX5" fmla="*/ 4268068 w 4464872"/>
              <a:gd name="connsiteY5" fmla="*/ 1180800 h 1180800"/>
              <a:gd name="connsiteX6" fmla="*/ 196804 w 4464872"/>
              <a:gd name="connsiteY6" fmla="*/ 1180800 h 1180800"/>
              <a:gd name="connsiteX7" fmla="*/ 0 w 4464872"/>
              <a:gd name="connsiteY7" fmla="*/ 983996 h 1180800"/>
              <a:gd name="connsiteX8" fmla="*/ 0 w 4464872"/>
              <a:gd name="connsiteY8" fmla="*/ 196804 h 11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4872" h="1180800">
                <a:moveTo>
                  <a:pt x="0" y="196804"/>
                </a:moveTo>
                <a:cubicBezTo>
                  <a:pt x="0" y="88112"/>
                  <a:pt x="88112" y="0"/>
                  <a:pt x="196804" y="0"/>
                </a:cubicBezTo>
                <a:lnTo>
                  <a:pt x="4268068" y="0"/>
                </a:lnTo>
                <a:cubicBezTo>
                  <a:pt x="4376760" y="0"/>
                  <a:pt x="4464872" y="88112"/>
                  <a:pt x="4464872" y="196804"/>
                </a:cubicBezTo>
                <a:lnTo>
                  <a:pt x="4464872" y="983996"/>
                </a:lnTo>
                <a:cubicBezTo>
                  <a:pt x="4464872" y="1092688"/>
                  <a:pt x="4376760" y="1180800"/>
                  <a:pt x="4268068" y="1180800"/>
                </a:cubicBezTo>
                <a:lnTo>
                  <a:pt x="196804" y="1180800"/>
                </a:lnTo>
                <a:cubicBezTo>
                  <a:pt x="88112" y="1180800"/>
                  <a:pt x="0" y="1092688"/>
                  <a:pt x="0" y="983996"/>
                </a:cubicBezTo>
                <a:lnTo>
                  <a:pt x="0" y="196804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226404" tIns="57642" rIns="226404" bIns="57642" numCol="1" spcCol="1270" anchor="ctr" anchorCtr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tiện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Nhiếp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ảnh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ảnh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hậu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kỳ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họa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quảng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cáo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21" name="Picture 14" descr="MS_Gold_Certified_Tran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58" y="1827953"/>
            <a:ext cx="1329607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91916" y="4234591"/>
            <a:ext cx="8292207" cy="44370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 21"/>
          <p:cNvSpPr/>
          <p:nvPr/>
        </p:nvSpPr>
        <p:spPr>
          <a:xfrm>
            <a:off x="730251" y="3835400"/>
            <a:ext cx="7341490" cy="636503"/>
          </a:xfrm>
          <a:custGeom>
            <a:avLst/>
            <a:gdLst>
              <a:gd name="connsiteX0" fmla="*/ 0 w 4464872"/>
              <a:gd name="connsiteY0" fmla="*/ 196804 h 1180800"/>
              <a:gd name="connsiteX1" fmla="*/ 196804 w 4464872"/>
              <a:gd name="connsiteY1" fmla="*/ 0 h 1180800"/>
              <a:gd name="connsiteX2" fmla="*/ 4268068 w 4464872"/>
              <a:gd name="connsiteY2" fmla="*/ 0 h 1180800"/>
              <a:gd name="connsiteX3" fmla="*/ 4464872 w 4464872"/>
              <a:gd name="connsiteY3" fmla="*/ 196804 h 1180800"/>
              <a:gd name="connsiteX4" fmla="*/ 4464872 w 4464872"/>
              <a:gd name="connsiteY4" fmla="*/ 983996 h 1180800"/>
              <a:gd name="connsiteX5" fmla="*/ 4268068 w 4464872"/>
              <a:gd name="connsiteY5" fmla="*/ 1180800 h 1180800"/>
              <a:gd name="connsiteX6" fmla="*/ 196804 w 4464872"/>
              <a:gd name="connsiteY6" fmla="*/ 1180800 h 1180800"/>
              <a:gd name="connsiteX7" fmla="*/ 0 w 4464872"/>
              <a:gd name="connsiteY7" fmla="*/ 983996 h 1180800"/>
              <a:gd name="connsiteX8" fmla="*/ 0 w 4464872"/>
              <a:gd name="connsiteY8" fmla="*/ 196804 h 11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4872" h="1180800">
                <a:moveTo>
                  <a:pt x="0" y="196804"/>
                </a:moveTo>
                <a:cubicBezTo>
                  <a:pt x="0" y="88112"/>
                  <a:pt x="88112" y="0"/>
                  <a:pt x="196804" y="0"/>
                </a:cubicBezTo>
                <a:lnTo>
                  <a:pt x="4268068" y="0"/>
                </a:lnTo>
                <a:cubicBezTo>
                  <a:pt x="4376760" y="0"/>
                  <a:pt x="4464872" y="88112"/>
                  <a:pt x="4464872" y="196804"/>
                </a:cubicBezTo>
                <a:lnTo>
                  <a:pt x="4464872" y="983996"/>
                </a:lnTo>
                <a:cubicBezTo>
                  <a:pt x="4464872" y="1092688"/>
                  <a:pt x="4376760" y="1180800"/>
                  <a:pt x="4268068" y="1180800"/>
                </a:cubicBezTo>
                <a:lnTo>
                  <a:pt x="196804" y="1180800"/>
                </a:lnTo>
                <a:cubicBezTo>
                  <a:pt x="88112" y="1180800"/>
                  <a:pt x="0" y="1092688"/>
                  <a:pt x="0" y="983996"/>
                </a:cubicBezTo>
                <a:lnTo>
                  <a:pt x="0" y="196804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0" vert="horz" wrap="square" lIns="226404" tIns="57642" rIns="226404" bIns="57642" numCol="1" spcCol="1270" anchor="ctr" anchorCtr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(An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an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ninh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tin,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web)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44938" y="2979556"/>
            <a:ext cx="847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WEB CHUYÊN NGHIỆP</a:t>
            </a:r>
          </a:p>
        </p:txBody>
      </p:sp>
    </p:spTree>
    <p:extLst>
      <p:ext uri="{BB962C8B-B14F-4D97-AF65-F5344CB8AC3E}">
        <p14:creationId xmlns:p14="http://schemas.microsoft.com/office/powerpoint/2010/main" val="35637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46413"/>
            <a:ext cx="71882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/>
            </a:r>
            <a:b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</a:br>
            <a: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>MỤC TIÊU KHÓA HỌC</a:t>
            </a:r>
            <a:b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</a:br>
            <a:endParaRPr kumimoji="0" lang="vi-VN" sz="3600" b="1" i="0" u="none" strike="noStrike" kern="1200" cap="all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351678" y="1407695"/>
            <a:ext cx="8462122" cy="478892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vi-VN" dirty="0">
                <a:latin typeface="+mj-lt"/>
              </a:rPr>
              <a:t>Sử dụng HTML5 để tạo một trang web tĩnh</a:t>
            </a:r>
          </a:p>
          <a:p>
            <a:r>
              <a:rPr lang="vi-VN" dirty="0">
                <a:latin typeface="+mj-lt"/>
              </a:rPr>
              <a:t>Sử dụng CSS3 để định dạng trang web</a:t>
            </a:r>
          </a:p>
          <a:p>
            <a:r>
              <a:rPr lang="vi-VN" dirty="0">
                <a:latin typeface="+mj-lt"/>
              </a:rPr>
              <a:t>Tích hợp JavaScript và JQuery để xây dựng web tương tác</a:t>
            </a:r>
          </a:p>
          <a:p>
            <a:r>
              <a:rPr lang="vi-VN" dirty="0">
                <a:latin typeface="+mj-lt"/>
              </a:rPr>
              <a:t>Thiết kế web tương thích đa thiết bị (Responsive Web Design)</a:t>
            </a:r>
          </a:p>
          <a:p>
            <a:r>
              <a:rPr lang="vi-VN" dirty="0">
                <a:latin typeface="+mj-lt"/>
              </a:rPr>
              <a:t>Sử dụng PhotoShop cho thiết kế giao diện web</a:t>
            </a:r>
          </a:p>
          <a:p>
            <a:r>
              <a:rPr lang="vi-VN" dirty="0">
                <a:latin typeface="+mj-lt"/>
              </a:rPr>
              <a:t>Cài đặt và cấu hình một hệ thống gồm PHP, MySQL và Apache</a:t>
            </a:r>
          </a:p>
          <a:p>
            <a:r>
              <a:rPr lang="vi-VN" dirty="0">
                <a:latin typeface="+mj-lt"/>
              </a:rPr>
              <a:t>Sử dụng PHP 5.6 cho phát triển ứng dụng web</a:t>
            </a:r>
          </a:p>
          <a:p>
            <a:r>
              <a:rPr lang="vi-VN" dirty="0">
                <a:latin typeface="+mj-lt"/>
              </a:rPr>
              <a:t>Tích hợp PHP và MySQL cho các ứng dụng web</a:t>
            </a:r>
          </a:p>
          <a:p>
            <a:r>
              <a:rPr lang="vi-VN" dirty="0">
                <a:latin typeface="+mj-lt"/>
              </a:rPr>
              <a:t>tương thích đa nền tảng (Responsive web)</a:t>
            </a:r>
          </a:p>
          <a:p>
            <a:r>
              <a:rPr lang="vi-VN" dirty="0">
                <a:latin typeface="+mj-lt"/>
              </a:rPr>
              <a:t>Xây dựng hoàn chỉnh đáp ứng nhu cầu thực tế của cá nhân, cơ quan và doanh nghiệp</a:t>
            </a:r>
          </a:p>
          <a:p>
            <a:r>
              <a:rPr lang="vi-VN" dirty="0">
                <a:latin typeface="+mj-lt"/>
              </a:rPr>
              <a:t>Cài đặt và bảo mật</a:t>
            </a:r>
          </a:p>
        </p:txBody>
      </p:sp>
    </p:spTree>
    <p:extLst>
      <p:ext uri="{BB962C8B-B14F-4D97-AF65-F5344CB8AC3E}">
        <p14:creationId xmlns:p14="http://schemas.microsoft.com/office/powerpoint/2010/main" val="29920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7929"/>
            <a:ext cx="72009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/>
            </a:r>
            <a:b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</a:br>
            <a:r>
              <a:rPr kumimoji="0" lang="vi-VN" sz="3600" b="1" i="0" u="none" strike="noStrike" kern="1200" cap="all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>quy chế</a:t>
            </a:r>
            <a:r>
              <a:rPr kumimoji="0" lang="vi-VN" sz="3600" b="1" i="0" u="none" strike="noStrike" kern="1200" cap="all" spc="0" normalizeH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> đào tạo</a:t>
            </a:r>
            <a: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/>
            </a:r>
            <a:b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</a:br>
            <a:endParaRPr kumimoji="0" lang="vi-VN" sz="3600" b="1" i="0" u="none" strike="noStrike" kern="1200" cap="all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04800" y="1165225"/>
            <a:ext cx="8534400" cy="51054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vi-V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 định về thi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fontAlgn="auto">
              <a:spcAft>
                <a:spcPts val="0"/>
              </a:spcAft>
              <a:buFont typeface="Wingdings" pitchFamily="2" charset="2"/>
              <a:buNone/>
              <a:defRPr/>
            </a:pPr>
            <a:endParaRPr lang="vi-V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algn="just" fontAlgn="auto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b="1" dirty="0">
                <a:latin typeface="Times New Roman" pitchFamily="18" charset="0"/>
                <a:cs typeface="Times New Roman" pitchFamily="18" charset="0"/>
              </a:rPr>
              <a:t>Lần 1</a:t>
            </a:r>
            <a:r>
              <a:rPr lang="vi-VN" sz="26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Tổ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chức cho SV tham gia </a:t>
            </a:r>
            <a:r>
              <a:rPr lang="vi-VN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&gt;=75%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tổng số buổi.</a:t>
            </a:r>
          </a:p>
          <a:p>
            <a:pPr marL="457200" lvl="1" indent="-457200" algn="just" fontAlgn="auto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endParaRPr lang="vi-VN" sz="26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 fontAlgn="auto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b="1" dirty="0">
                <a:latin typeface="Times New Roman" pitchFamily="18" charset="0"/>
                <a:cs typeface="Times New Roman" pitchFamily="18" charset="0"/>
              </a:rPr>
              <a:t>Lần 2: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Tổ chức cho SV bị cấm thi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ần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chưa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đạt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ần 1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</a:rPr>
              <a:t>cải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thiện.</a:t>
            </a:r>
          </a:p>
          <a:p>
            <a:pPr marL="457200" lvl="1" indent="-457200" algn="just" fontAlgn="auto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endParaRPr lang="vi-VN" sz="2600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 fontAlgn="auto"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b="1" dirty="0">
                <a:latin typeface="Times New Roman" pitchFamily="18" charset="0"/>
                <a:cs typeface="Times New Roman" pitchFamily="18" charset="0"/>
              </a:rPr>
              <a:t>Lần 3</a:t>
            </a:r>
            <a:r>
              <a:rPr lang="vi-VN" sz="26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Tổ chức cho SV chưa đạt 2 lần trước đó.</a:t>
            </a:r>
          </a:p>
          <a:p>
            <a:pPr marL="173736" lvl="1" indent="-173736" algn="just" fontAlgn="auto">
              <a:spcAft>
                <a:spcPts val="0"/>
              </a:spcAft>
              <a:defRPr/>
            </a:pPr>
            <a:endParaRPr lang="vi-VN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None/>
              <a:defRPr/>
            </a:pPr>
            <a:r>
              <a:rPr lang="vi-VN" sz="26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Sinh viên phải đăng ký thi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ải </a:t>
            </a:r>
            <a:r>
              <a:rPr lang="vi-VN" sz="26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thiện hoặc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</a:t>
            </a:r>
            <a:r>
              <a:rPr lang="vi-VN" sz="2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ần </a:t>
            </a:r>
            <a:r>
              <a:rPr lang="vi-VN" sz="26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 </a:t>
            </a:r>
            <a:r>
              <a:rPr lang="vi-VN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trước 15 ngày đối với kỳ thi LT</a:t>
            </a:r>
            <a:r>
              <a:rPr lang="vi-V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vi-VN" sz="26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và </a:t>
            </a:r>
            <a:r>
              <a:rPr lang="vi-VN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7 ngày đối với kỳ thi TH</a:t>
            </a:r>
            <a:endParaRPr lang="vi-VN" sz="2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1" indent="0" algn="just" fontAlgn="auto">
              <a:spcAft>
                <a:spcPts val="0"/>
              </a:spcAft>
              <a:buNone/>
              <a:defRPr/>
            </a:pPr>
            <a:endParaRPr lang="vi-VN" sz="24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just">
              <a:spcAft>
                <a:spcPts val="0"/>
              </a:spcAft>
              <a:buClr>
                <a:schemeClr val="accent3">
                  <a:lumMod val="50000"/>
                </a:schemeClr>
              </a:buClr>
              <a:buNone/>
              <a:defRPr/>
            </a:pPr>
            <a:r>
              <a:rPr lang="vi-VN" sz="2600" b="1" dirty="0">
                <a:latin typeface="Times New Roman" pitchFamily="18" charset="0"/>
                <a:cs typeface="Times New Roman" pitchFamily="18" charset="0"/>
              </a:rPr>
              <a:t>Lưu ý: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Sinh viên xem giờ thi và phòng thi </a:t>
            </a:r>
            <a:r>
              <a:rPr lang="vi-VN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trước ngày thi 2 ngày </a:t>
            </a:r>
            <a:r>
              <a:rPr lang="vi-VN" sz="2600" dirty="0">
                <a:latin typeface="Times New Roman" pitchFamily="18" charset="0"/>
                <a:cs typeface="Times New Roman" pitchFamily="18" charset="0"/>
              </a:rPr>
              <a:t>(theo TKB và lịch thi tháng).</a:t>
            </a:r>
          </a:p>
        </p:txBody>
      </p:sp>
    </p:spTree>
    <p:extLst>
      <p:ext uri="{BB962C8B-B14F-4D97-AF65-F5344CB8AC3E}">
        <p14:creationId xmlns:p14="http://schemas.microsoft.com/office/powerpoint/2010/main" val="6557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7929"/>
            <a:ext cx="7213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pPr algn="ctr" defTabSz="914400" fontAlgn="auto">
              <a:spcAft>
                <a:spcPts val="0"/>
              </a:spcAft>
              <a:defRPr/>
            </a:pPr>
            <a: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  <a:t/>
            </a:r>
            <a:br>
              <a:rPr kumimoji="0" lang="vi-VN" sz="3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j-ea"/>
                <a:cs typeface="+mj-cs"/>
              </a:rPr>
            </a:br>
            <a:r>
              <a:rPr lang="vi-VN" sz="3600" b="1" dirty="0">
                <a:solidFill>
                  <a:schemeClr val="accent1">
                    <a:lumMod val="75000"/>
                  </a:schemeClr>
                </a:solidFill>
              </a:rPr>
              <a:t>quy chế đào </a:t>
            </a:r>
            <a:r>
              <a:rPr lang="vi-VN" sz="3600" b="1" dirty="0" smtClean="0">
                <a:solidFill>
                  <a:schemeClr val="accent1">
                    <a:lumMod val="75000"/>
                  </a:schemeClr>
                </a:solidFill>
              </a:rPr>
              <a:t>tạo</a:t>
            </a:r>
            <a:endParaRPr lang="en-US" sz="36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 defTabSz="914400" fontAlgn="auto">
              <a:spcAft>
                <a:spcPts val="0"/>
              </a:spcAft>
              <a:defRPr/>
            </a:pPr>
            <a:endParaRPr lang="vi-V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6700" y="1455364"/>
            <a:ext cx="8521700" cy="405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73050" indent="-273050" defTabSz="914400" eaLnBrk="1" hangingPunct="1">
              <a:lnSpc>
                <a:spcPct val="90000"/>
              </a:lnSpc>
              <a:defRPr/>
            </a:pPr>
            <a:r>
              <a:rPr lang="vi-VN" altLang="en-US" sz="28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C</a:t>
            </a:r>
            <a:r>
              <a:rPr lang="vi-VN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hứng nhận</a:t>
            </a:r>
            <a:r>
              <a:rPr lang="en-US" sz="2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: </a:t>
            </a:r>
            <a:r>
              <a:rPr lang="vi-VN" altLang="en-US" sz="2500" dirty="0" smtClean="0"/>
              <a:t>Sinh viên sẽ được chứng nhận hoàn thành khóa học</a:t>
            </a:r>
            <a:r>
              <a:rPr lang="en-US" altLang="en-US" sz="2500" dirty="0" smtClean="0"/>
              <a:t> do CUSC </a:t>
            </a:r>
            <a:r>
              <a:rPr lang="en-US" altLang="en-US" sz="2500" dirty="0" err="1" smtClean="0"/>
              <a:t>cấp</a:t>
            </a:r>
            <a:r>
              <a:rPr lang="en-US" altLang="en-US" sz="2500" dirty="0" smtClean="0"/>
              <a:t> </a:t>
            </a:r>
            <a:r>
              <a:rPr lang="vi-VN" altLang="en-US" sz="2500" dirty="0" smtClean="0"/>
              <a:t>v</a:t>
            </a:r>
            <a:r>
              <a:rPr lang="vi-VN" altLang="en-US" sz="2500" dirty="0" smtClean="0">
                <a:cs typeface="Times New Roman" panose="02020603050405020304" pitchFamily="18" charset="0"/>
              </a:rPr>
              <a:t>ới điều kiện: </a:t>
            </a:r>
            <a:endParaRPr lang="en-US" altLang="en-US" sz="2500" dirty="0" smtClean="0">
              <a:cs typeface="Times New Roman" panose="02020603050405020304" pitchFamily="18" charset="0"/>
            </a:endParaRPr>
          </a:p>
          <a:p>
            <a:pPr marL="273050" indent="-273050" defTabSz="914400" eaLnBrk="1" hangingPunct="1">
              <a:lnSpc>
                <a:spcPct val="90000"/>
              </a:lnSpc>
              <a:defRPr/>
            </a:pPr>
            <a:endParaRPr lang="en-US" altLang="en-US" sz="25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457200" indent="-457200" algn="just" defTabSz="914400" eaLnBrk="1" hangingPunct="1">
              <a:lnSpc>
                <a:spcPct val="90000"/>
              </a:lnSpc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altLang="en-US" sz="2600" dirty="0">
                <a:cs typeface="Times New Roman" pitchFamily="18" charset="0"/>
              </a:rPr>
              <a:t>Đạt tất cả các kỳ </a:t>
            </a:r>
            <a:r>
              <a:rPr lang="vi-VN" altLang="en-US" sz="2600" dirty="0" smtClean="0">
                <a:cs typeface="Times New Roman" pitchFamily="18" charset="0"/>
              </a:rPr>
              <a:t>thi</a:t>
            </a:r>
            <a:r>
              <a:rPr lang="en-US" altLang="en-US" sz="2600" dirty="0" smtClean="0">
                <a:cs typeface="Times New Roman" pitchFamily="18" charset="0"/>
              </a:rPr>
              <a:t> </a:t>
            </a:r>
            <a:r>
              <a:rPr lang="vi-VN" altLang="en-US" sz="2600" dirty="0" smtClean="0">
                <a:cs typeface="Times New Roman" pitchFamily="18" charset="0"/>
              </a:rPr>
              <a:t>và đồ </a:t>
            </a:r>
            <a:r>
              <a:rPr lang="vi-VN" altLang="en-US" sz="2600" dirty="0">
                <a:cs typeface="Times New Roman" pitchFamily="18" charset="0"/>
              </a:rPr>
              <a:t>án </a:t>
            </a:r>
            <a:r>
              <a:rPr lang="vi-VN" altLang="en-US" sz="2600" b="1" dirty="0">
                <a:solidFill>
                  <a:srgbClr val="FF0000"/>
                </a:solidFill>
                <a:cs typeface="Times New Roman" pitchFamily="18" charset="0"/>
              </a:rPr>
              <a:t>(điểm đạt &gt;=40%)</a:t>
            </a:r>
            <a:endParaRPr lang="en-US" altLang="en-US" sz="2600" b="1" dirty="0">
              <a:solidFill>
                <a:srgbClr val="FF0000"/>
              </a:solidFill>
              <a:cs typeface="Times New Roman" pitchFamily="18" charset="0"/>
            </a:endParaRPr>
          </a:p>
          <a:p>
            <a:pPr marL="457200" indent="-457200" algn="just" defTabSz="914400" eaLnBrk="1" hangingPunct="1">
              <a:lnSpc>
                <a:spcPct val="90000"/>
              </a:lnSpc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endParaRPr lang="en-US" altLang="en-US" sz="2600" dirty="0">
              <a:cs typeface="Times New Roman" pitchFamily="18" charset="0"/>
            </a:endParaRPr>
          </a:p>
          <a:p>
            <a:pPr marL="457200" indent="-457200" algn="just" defTabSz="914400" eaLnBrk="1" hangingPunct="1">
              <a:lnSpc>
                <a:spcPct val="90000"/>
              </a:lnSpc>
              <a:buClr>
                <a:schemeClr val="accent3">
                  <a:lumMod val="50000"/>
                </a:schemeClr>
              </a:buClr>
              <a:buFont typeface="Wingdings" pitchFamily="2" charset="2"/>
              <a:buChar char="Ø"/>
              <a:defRPr/>
            </a:pPr>
            <a:r>
              <a:rPr lang="vi-VN" altLang="en-US" sz="2600" dirty="0">
                <a:cs typeface="Times New Roman" pitchFamily="18" charset="0"/>
              </a:rPr>
              <a:t>Sau khi kết quả kỳ thi cuối cùng được công bố khoảng 1,5 tháng sẽ có chứng nhận</a:t>
            </a:r>
            <a:r>
              <a:rPr lang="en-US" altLang="en-US" sz="2600" dirty="0">
                <a:cs typeface="Times New Roman" pitchFamily="18" charset="0"/>
              </a:rPr>
              <a:t> </a:t>
            </a:r>
            <a:r>
              <a:rPr lang="vi-VN" altLang="en-US" sz="2600" b="1" dirty="0">
                <a:solidFill>
                  <a:srgbClr val="FF0000"/>
                </a:solidFill>
                <a:cs typeface="Times New Roman" pitchFamily="18" charset="0"/>
              </a:rPr>
              <a:t>(Phòng Đào tạo sẽ có gởi email thông báo).</a:t>
            </a:r>
          </a:p>
          <a:p>
            <a:pPr lvl="2" algn="just" eaLnBrk="1" hangingPunct="1">
              <a:buClr>
                <a:schemeClr val="tx2"/>
              </a:buClr>
            </a:pPr>
            <a:endParaRPr lang="vi-VN" altLang="en-US" sz="2000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lvl="2" algn="just" eaLnBrk="1" hangingPunct="1">
              <a:buClr>
                <a:schemeClr val="tx2"/>
              </a:buClr>
            </a:pPr>
            <a:r>
              <a:rPr lang="vi-VN" altLang="en-US" sz="20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	</a:t>
            </a:r>
            <a:endParaRPr lang="vi-VN" altLang="en-US" sz="3000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vi-VN" altLang="en-US" sz="30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		</a:t>
            </a:r>
            <a:endParaRPr lang="vi-VN" altLang="en-US" sz="300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93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306</TotalTime>
  <Words>537</Words>
  <Application>Microsoft Office PowerPoint</Application>
  <PresentationFormat>On-screen Show (4:3)</PresentationFormat>
  <Paragraphs>79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Symbol</vt:lpstr>
      <vt:lpstr>Bebas Neue</vt:lpstr>
      <vt:lpstr>Calibri Light</vt:lpstr>
      <vt:lpstr>Calibri</vt:lpstr>
      <vt:lpstr>Times New Roman</vt:lpstr>
      <vt:lpstr>Wingdings</vt:lpstr>
      <vt:lpstr>PRESENTATIONLOAD</vt:lpstr>
      <vt:lpstr>2_PRESENTATIONLOAD</vt:lpstr>
      <vt:lpstr>1_PRESENTATIONLOAD</vt:lpstr>
      <vt:lpstr>PowerPoint Presentation</vt:lpstr>
      <vt:lpstr>PowerPoint Presentation</vt:lpstr>
      <vt:lpstr>PowerPoint Presentation</vt:lpstr>
      <vt:lpstr>HOẠT ĐỘNG ĐÀO TẠO</vt:lpstr>
      <vt:lpstr>HOẠT ĐỘNG ĐÀO TẠO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PresentationLoad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dc:description>PresentationLoad.com</dc:description>
  <cp:lastModifiedBy>Admin</cp:lastModifiedBy>
  <cp:revision>1189</cp:revision>
  <dcterms:created xsi:type="dcterms:W3CDTF">2010-05-21T10:35:54Z</dcterms:created>
  <dcterms:modified xsi:type="dcterms:W3CDTF">2017-10-30T08:57:04Z</dcterms:modified>
</cp:coreProperties>
</file>